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6" r:id="rId1"/>
    <p:sldMasterId id="2147483804" r:id="rId2"/>
    <p:sldMasterId id="2147483816" r:id="rId3"/>
    <p:sldMasterId id="2147483809" r:id="rId4"/>
  </p:sldMasterIdLst>
  <p:notesMasterIdLst>
    <p:notesMasterId r:id="rId22"/>
  </p:notesMasterIdLst>
  <p:sldIdLst>
    <p:sldId id="277" r:id="rId5"/>
    <p:sldId id="309" r:id="rId6"/>
    <p:sldId id="325" r:id="rId7"/>
    <p:sldId id="326" r:id="rId8"/>
    <p:sldId id="328" r:id="rId9"/>
    <p:sldId id="307" r:id="rId10"/>
    <p:sldId id="336" r:id="rId11"/>
    <p:sldId id="337" r:id="rId12"/>
    <p:sldId id="330" r:id="rId13"/>
    <p:sldId id="297" r:id="rId14"/>
    <p:sldId id="339" r:id="rId15"/>
    <p:sldId id="333" r:id="rId16"/>
    <p:sldId id="340" r:id="rId17"/>
    <p:sldId id="331" r:id="rId18"/>
    <p:sldId id="338" r:id="rId19"/>
    <p:sldId id="312" r:id="rId20"/>
    <p:sldId id="287" r:id="rId21"/>
  </p:sldIdLst>
  <p:sldSz cx="9144000" cy="6858000" type="screen4x3"/>
  <p:notesSz cx="6858000" cy="9144000"/>
  <p:defaultTextStyle>
    <a:defPPr>
      <a:defRPr lang="zh-CN"/>
    </a:defPPr>
    <a:lvl1pPr algn="l" defTabSz="1171575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585788" indent="-128588" algn="l" defTabSz="1171575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1171575" indent="-257175" algn="l" defTabSz="1171575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755775" indent="-384175" algn="l" defTabSz="1171575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2341563" indent="-512763" algn="l" defTabSz="1171575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-72"/>
      </p:cViewPr>
      <p:guideLst>
        <p:guide orient="horz" pos="1389"/>
        <p:guide orient="horz" pos="2930"/>
        <p:guide pos="1927"/>
        <p:guide pos="2880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AC534B-8FBA-4782-9A12-72FE822E1843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DDD8D7E-C00C-47D3-BB9E-AFF69AB1E01B}">
      <dgm:prSet phldrT="[文本]" custT="1"/>
      <dgm:spPr/>
      <dgm:t>
        <a:bodyPr/>
        <a:lstStyle/>
        <a:p>
          <a:r>
            <a:rPr lang="en-US" altLang="zh-CN" sz="36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rPr>
            <a:t>1</a:t>
          </a:r>
          <a:endParaRPr lang="zh-CN" altLang="en-US" sz="3600" b="1" dirty="0">
            <a:solidFill>
              <a:schemeClr val="bg1"/>
            </a:solidFill>
            <a:latin typeface="黑体" pitchFamily="49" charset="-122"/>
            <a:ea typeface="黑体" pitchFamily="49" charset="-122"/>
          </a:endParaRPr>
        </a:p>
      </dgm:t>
    </dgm:pt>
    <dgm:pt modelId="{08E9EFF9-B275-4F53-AA11-F70E4AB3EAF4}" type="parTrans" cxnId="{DF550D83-6F8C-4F02-B74F-C0F665789A04}">
      <dgm:prSet/>
      <dgm:spPr/>
      <dgm:t>
        <a:bodyPr/>
        <a:lstStyle/>
        <a:p>
          <a:endParaRPr lang="zh-CN" altLang="en-US"/>
        </a:p>
      </dgm:t>
    </dgm:pt>
    <dgm:pt modelId="{1F4024EB-3619-4A31-B208-7EA97DA69A7A}" type="sibTrans" cxnId="{DF550D83-6F8C-4F02-B74F-C0F665789A04}">
      <dgm:prSet/>
      <dgm:spPr/>
      <dgm:t>
        <a:bodyPr/>
        <a:lstStyle/>
        <a:p>
          <a:endParaRPr lang="zh-CN" altLang="en-US"/>
        </a:p>
      </dgm:t>
    </dgm:pt>
    <dgm:pt modelId="{406A4DB7-06BF-4094-9942-399613145480}">
      <dgm:prSet phldrT="[文本]"/>
      <dgm:spPr/>
      <dgm:t>
        <a:bodyPr/>
        <a:lstStyle/>
        <a:p>
          <a:r>
            <a:rPr lang="en-US" altLang="zh-CN" b="1" dirty="0" smtClean="0"/>
            <a:t>5</a:t>
          </a:r>
          <a:r>
            <a:rPr lang="zh-CN" altLang="en-US" b="1" dirty="0" smtClean="0"/>
            <a:t>月</a:t>
          </a:r>
          <a:r>
            <a:rPr lang="en-US" altLang="zh-CN" b="1" dirty="0" smtClean="0"/>
            <a:t>9</a:t>
          </a:r>
          <a:r>
            <a:rPr lang="zh-CN" altLang="en-US" b="1" dirty="0" smtClean="0"/>
            <a:t>日</a:t>
          </a:r>
          <a:r>
            <a:rPr lang="en-US" altLang="zh-CN" b="1" dirty="0" smtClean="0"/>
            <a:t>-18</a:t>
          </a:r>
          <a:r>
            <a:rPr lang="zh-CN" altLang="en-US" b="1" dirty="0" smtClean="0"/>
            <a:t>日                 </a:t>
          </a:r>
          <a:r>
            <a:rPr lang="zh-CN" altLang="en-US" b="1" dirty="0" smtClean="0"/>
            <a:t>教师个人填报  </a:t>
          </a:r>
          <a:endParaRPr lang="zh-CN" altLang="en-US" dirty="0"/>
        </a:p>
      </dgm:t>
    </dgm:pt>
    <dgm:pt modelId="{D5539E3F-0993-42BB-B368-C64D100DF91E}" type="parTrans" cxnId="{CE941D8F-3859-4775-B070-D4D0A7CCF500}">
      <dgm:prSet/>
      <dgm:spPr/>
      <dgm:t>
        <a:bodyPr/>
        <a:lstStyle/>
        <a:p>
          <a:endParaRPr lang="zh-CN" altLang="en-US"/>
        </a:p>
      </dgm:t>
    </dgm:pt>
    <dgm:pt modelId="{9B2EBCEF-BAE8-4E61-9B00-D4325EA8DFFD}" type="sibTrans" cxnId="{CE941D8F-3859-4775-B070-D4D0A7CCF500}">
      <dgm:prSet/>
      <dgm:spPr/>
      <dgm:t>
        <a:bodyPr/>
        <a:lstStyle/>
        <a:p>
          <a:endParaRPr lang="zh-CN" altLang="en-US"/>
        </a:p>
      </dgm:t>
    </dgm:pt>
    <dgm:pt modelId="{05AF404F-5913-4EC0-8F72-2C567E73137F}">
      <dgm:prSet phldrT="[文本]"/>
      <dgm:spPr/>
      <dgm:t>
        <a:bodyPr/>
        <a:lstStyle/>
        <a:p>
          <a:r>
            <a:rPr lang="zh-CN" altLang="en-US" b="1" dirty="0" smtClean="0">
              <a:solidFill>
                <a:srgbClr val="FF0000"/>
              </a:solidFill>
            </a:rPr>
            <a:t>论文（含咨询报告）、著作</a:t>
          </a:r>
          <a:endParaRPr lang="zh-CN" altLang="en-US" dirty="0">
            <a:solidFill>
              <a:srgbClr val="FF0000"/>
            </a:solidFill>
          </a:endParaRPr>
        </a:p>
      </dgm:t>
    </dgm:pt>
    <dgm:pt modelId="{1EDA9951-8735-43D0-9BE7-94D5CCB9B3A0}" type="parTrans" cxnId="{68FA4478-C624-43AF-82CE-8C9EC30CD507}">
      <dgm:prSet/>
      <dgm:spPr/>
      <dgm:t>
        <a:bodyPr/>
        <a:lstStyle/>
        <a:p>
          <a:endParaRPr lang="zh-CN" altLang="en-US"/>
        </a:p>
      </dgm:t>
    </dgm:pt>
    <dgm:pt modelId="{8D872971-CAA7-4BCB-86CA-97C8BE7AF193}" type="sibTrans" cxnId="{68FA4478-C624-43AF-82CE-8C9EC30CD507}">
      <dgm:prSet/>
      <dgm:spPr/>
      <dgm:t>
        <a:bodyPr/>
        <a:lstStyle/>
        <a:p>
          <a:endParaRPr lang="zh-CN" altLang="en-US"/>
        </a:p>
      </dgm:t>
    </dgm:pt>
    <dgm:pt modelId="{38A7E95A-F98F-4B91-AC08-D021958FAD46}">
      <dgm:prSet phldrT="[文本]" custT="1"/>
      <dgm:spPr>
        <a:solidFill>
          <a:srgbClr val="FFC000"/>
        </a:solidFill>
        <a:ln>
          <a:solidFill>
            <a:srgbClr val="FFC000"/>
          </a:solidFill>
        </a:ln>
      </dgm:spPr>
      <dgm:t>
        <a:bodyPr/>
        <a:lstStyle/>
        <a:p>
          <a:r>
            <a:rPr lang="en-US" altLang="zh-CN" sz="3600" b="1" dirty="0" smtClean="0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</a:rPr>
            <a:t>2</a:t>
          </a:r>
          <a:endParaRPr lang="zh-CN" altLang="en-US" sz="3600" b="1" dirty="0">
            <a:solidFill>
              <a:schemeClr val="tx1">
                <a:lumMod val="95000"/>
                <a:lumOff val="5000"/>
              </a:schemeClr>
            </a:solidFill>
            <a:latin typeface="黑体" pitchFamily="49" charset="-122"/>
            <a:ea typeface="黑体" pitchFamily="49" charset="-122"/>
          </a:endParaRPr>
        </a:p>
      </dgm:t>
    </dgm:pt>
    <dgm:pt modelId="{7658EA78-E822-43DF-AA71-38B74848CC8B}" type="parTrans" cxnId="{903559FA-1326-4199-871B-698002D4DC20}">
      <dgm:prSet/>
      <dgm:spPr/>
      <dgm:t>
        <a:bodyPr/>
        <a:lstStyle/>
        <a:p>
          <a:endParaRPr lang="zh-CN" altLang="en-US"/>
        </a:p>
      </dgm:t>
    </dgm:pt>
    <dgm:pt modelId="{22748C0F-E8C4-410D-8671-E028BD7D0D20}" type="sibTrans" cxnId="{903559FA-1326-4199-871B-698002D4DC20}">
      <dgm:prSet/>
      <dgm:spPr/>
      <dgm:t>
        <a:bodyPr/>
        <a:lstStyle/>
        <a:p>
          <a:endParaRPr lang="zh-CN" altLang="en-US"/>
        </a:p>
      </dgm:t>
    </dgm:pt>
    <dgm:pt modelId="{AA3B450C-23D7-40AA-9C74-63D10737ADA3}">
      <dgm:prSet phldrT="[文本]"/>
      <dgm:spPr/>
      <dgm:t>
        <a:bodyPr/>
        <a:lstStyle/>
        <a:p>
          <a:r>
            <a:rPr lang="en-US" altLang="zh-CN" b="1" dirty="0" smtClean="0"/>
            <a:t>5</a:t>
          </a:r>
          <a:r>
            <a:rPr lang="zh-CN" altLang="en-US" b="1" dirty="0" smtClean="0"/>
            <a:t>月</a:t>
          </a:r>
          <a:r>
            <a:rPr lang="en-US" altLang="zh-CN" b="1" dirty="0" smtClean="0"/>
            <a:t>18</a:t>
          </a:r>
          <a:r>
            <a:rPr lang="zh-CN" altLang="en-US" b="1" dirty="0" smtClean="0"/>
            <a:t>日</a:t>
          </a:r>
          <a:r>
            <a:rPr lang="en-US" altLang="zh-CN" b="1" dirty="0" smtClean="0"/>
            <a:t>25</a:t>
          </a:r>
          <a:r>
            <a:rPr lang="zh-CN" altLang="en-US" b="1" dirty="0" smtClean="0"/>
            <a:t>日                 </a:t>
          </a:r>
          <a:r>
            <a:rPr lang="zh-CN" altLang="en-US" b="1" dirty="0" smtClean="0"/>
            <a:t>科研秘书审核  </a:t>
          </a:r>
          <a:endParaRPr lang="zh-CN" altLang="en-US" dirty="0"/>
        </a:p>
      </dgm:t>
    </dgm:pt>
    <dgm:pt modelId="{5BD3E92A-8F5B-4EDE-B6DD-3B5C0EAA33BF}" type="parTrans" cxnId="{67EDE005-75B3-4548-BB9D-0BD6AB141BF1}">
      <dgm:prSet/>
      <dgm:spPr/>
      <dgm:t>
        <a:bodyPr/>
        <a:lstStyle/>
        <a:p>
          <a:endParaRPr lang="zh-CN" altLang="en-US"/>
        </a:p>
      </dgm:t>
    </dgm:pt>
    <dgm:pt modelId="{CBEC8862-5C43-4370-8097-C275F738D9FD}" type="sibTrans" cxnId="{67EDE005-75B3-4548-BB9D-0BD6AB141BF1}">
      <dgm:prSet/>
      <dgm:spPr/>
      <dgm:t>
        <a:bodyPr/>
        <a:lstStyle/>
        <a:p>
          <a:endParaRPr lang="zh-CN" altLang="en-US"/>
        </a:p>
      </dgm:t>
    </dgm:pt>
    <dgm:pt modelId="{4BE93B00-E90A-4B74-89C7-6FE90C6B3BBE}">
      <dgm:prSet phldrT="[文本]"/>
      <dgm:spPr/>
      <dgm:t>
        <a:bodyPr/>
        <a:lstStyle/>
        <a:p>
          <a:r>
            <a:rPr lang="zh-CN" altLang="en-US" b="1" dirty="0" smtClean="0">
              <a:solidFill>
                <a:srgbClr val="FF0000"/>
              </a:solidFill>
            </a:rPr>
            <a:t>论文（含咨询报告）、著作</a:t>
          </a:r>
          <a:endParaRPr lang="zh-CN" altLang="en-US" dirty="0"/>
        </a:p>
      </dgm:t>
    </dgm:pt>
    <dgm:pt modelId="{6460A9DB-FF47-49A9-9D66-D1DBD625EE90}" type="parTrans" cxnId="{F551A470-CD3A-4015-80A3-471FE5D2F094}">
      <dgm:prSet/>
      <dgm:spPr/>
      <dgm:t>
        <a:bodyPr/>
        <a:lstStyle/>
        <a:p>
          <a:endParaRPr lang="zh-CN" altLang="en-US"/>
        </a:p>
      </dgm:t>
    </dgm:pt>
    <dgm:pt modelId="{1DB6A0B0-E9EA-4AF4-ACCF-7538355E8213}" type="sibTrans" cxnId="{F551A470-CD3A-4015-80A3-471FE5D2F094}">
      <dgm:prSet/>
      <dgm:spPr/>
      <dgm:t>
        <a:bodyPr/>
        <a:lstStyle/>
        <a:p>
          <a:endParaRPr lang="zh-CN" altLang="en-US"/>
        </a:p>
      </dgm:t>
    </dgm:pt>
    <dgm:pt modelId="{73F7ED55-EF8B-4B63-A555-974AA0DE6DBC}">
      <dgm:prSet phldrT="[文本]" custT="1"/>
      <dgm:spPr/>
      <dgm:t>
        <a:bodyPr/>
        <a:lstStyle/>
        <a:p>
          <a:r>
            <a:rPr lang="en-US" altLang="zh-CN" sz="3200" b="1" dirty="0" smtClean="0">
              <a:latin typeface="黑体" pitchFamily="49" charset="-122"/>
              <a:ea typeface="黑体" pitchFamily="49" charset="-122"/>
            </a:rPr>
            <a:t>3</a:t>
          </a:r>
          <a:endParaRPr lang="zh-CN" altLang="en-US" sz="3200" b="1" dirty="0">
            <a:latin typeface="黑体" pitchFamily="49" charset="-122"/>
            <a:ea typeface="黑体" pitchFamily="49" charset="-122"/>
          </a:endParaRPr>
        </a:p>
      </dgm:t>
    </dgm:pt>
    <dgm:pt modelId="{DC1CD388-0418-436E-AA18-183C27FA7C7A}" type="parTrans" cxnId="{5DD48EEB-A228-4DEA-B822-CC506D7C80CE}">
      <dgm:prSet/>
      <dgm:spPr/>
      <dgm:t>
        <a:bodyPr/>
        <a:lstStyle/>
        <a:p>
          <a:endParaRPr lang="zh-CN" altLang="en-US"/>
        </a:p>
      </dgm:t>
    </dgm:pt>
    <dgm:pt modelId="{91E3E1E6-F683-4A91-B96F-F08D5847134D}" type="sibTrans" cxnId="{5DD48EEB-A228-4DEA-B822-CC506D7C80CE}">
      <dgm:prSet/>
      <dgm:spPr/>
      <dgm:t>
        <a:bodyPr/>
        <a:lstStyle/>
        <a:p>
          <a:endParaRPr lang="zh-CN" altLang="en-US"/>
        </a:p>
      </dgm:t>
    </dgm:pt>
    <dgm:pt modelId="{83AD9719-A67B-4099-ABB7-6AED85E55050}">
      <dgm:prSet phldrT="[文本]"/>
      <dgm:spPr/>
      <dgm:t>
        <a:bodyPr/>
        <a:lstStyle/>
        <a:p>
          <a:r>
            <a:rPr lang="en-US" altLang="zh-CN" b="1" dirty="0" smtClean="0"/>
            <a:t>5</a:t>
          </a:r>
          <a:r>
            <a:rPr lang="zh-CN" altLang="en-US" b="1" dirty="0" smtClean="0"/>
            <a:t>月</a:t>
          </a:r>
          <a:r>
            <a:rPr lang="en-US" altLang="zh-CN" b="1" dirty="0" smtClean="0"/>
            <a:t>31</a:t>
          </a:r>
          <a:r>
            <a:rPr lang="zh-CN" altLang="en-US" b="1" dirty="0" smtClean="0"/>
            <a:t>月前                      </a:t>
          </a:r>
          <a:r>
            <a:rPr lang="zh-CN" altLang="en-US" b="1" dirty="0" smtClean="0"/>
            <a:t>科研部门审核  </a:t>
          </a:r>
          <a:endParaRPr lang="zh-CN" altLang="en-US" dirty="0"/>
        </a:p>
      </dgm:t>
    </dgm:pt>
    <dgm:pt modelId="{456AB492-891C-4A3A-8092-143D9A6F7D9B}" type="parTrans" cxnId="{EE4CF329-077F-4C00-9B91-816448B9537F}">
      <dgm:prSet/>
      <dgm:spPr/>
      <dgm:t>
        <a:bodyPr/>
        <a:lstStyle/>
        <a:p>
          <a:endParaRPr lang="zh-CN" altLang="en-US"/>
        </a:p>
      </dgm:t>
    </dgm:pt>
    <dgm:pt modelId="{6528DB9C-1701-4F42-8B3E-0F98F4BB57AB}" type="sibTrans" cxnId="{EE4CF329-077F-4C00-9B91-816448B9537F}">
      <dgm:prSet/>
      <dgm:spPr/>
      <dgm:t>
        <a:bodyPr/>
        <a:lstStyle/>
        <a:p>
          <a:endParaRPr lang="zh-CN" altLang="en-US"/>
        </a:p>
      </dgm:t>
    </dgm:pt>
    <dgm:pt modelId="{10B4B724-9C8B-44AA-949C-DCFAC971D94E}">
      <dgm:prSet phldrT="[文本]"/>
      <dgm:spPr/>
      <dgm:t>
        <a:bodyPr/>
        <a:lstStyle/>
        <a:p>
          <a:r>
            <a:rPr lang="zh-CN" altLang="en-US" b="1" dirty="0" smtClean="0">
              <a:solidFill>
                <a:srgbClr val="FF0000"/>
              </a:solidFill>
            </a:rPr>
            <a:t>一类</a:t>
          </a:r>
          <a:r>
            <a:rPr lang="en-US" altLang="zh-CN" b="1" dirty="0" smtClean="0">
              <a:solidFill>
                <a:srgbClr val="FF0000"/>
              </a:solidFill>
            </a:rPr>
            <a:t>B</a:t>
          </a:r>
          <a:r>
            <a:rPr lang="zh-CN" altLang="en-US" b="1" dirty="0" smtClean="0">
              <a:solidFill>
                <a:srgbClr val="FF0000"/>
              </a:solidFill>
            </a:rPr>
            <a:t>及以上的论文（含咨询报告）</a:t>
          </a:r>
          <a:endParaRPr lang="zh-CN" altLang="en-US" dirty="0"/>
        </a:p>
      </dgm:t>
    </dgm:pt>
    <dgm:pt modelId="{4CC5AC73-DAEC-49BB-B9A0-A8E562638A44}" type="parTrans" cxnId="{7740ACBD-5196-43F0-951B-A43A79905538}">
      <dgm:prSet/>
      <dgm:spPr/>
      <dgm:t>
        <a:bodyPr/>
        <a:lstStyle/>
        <a:p>
          <a:endParaRPr lang="zh-CN" altLang="en-US"/>
        </a:p>
      </dgm:t>
    </dgm:pt>
    <dgm:pt modelId="{3EF5F1D4-7A5B-4EEE-B682-75655E373C56}" type="sibTrans" cxnId="{7740ACBD-5196-43F0-951B-A43A79905538}">
      <dgm:prSet/>
      <dgm:spPr/>
      <dgm:t>
        <a:bodyPr/>
        <a:lstStyle/>
        <a:p>
          <a:endParaRPr lang="zh-CN" altLang="en-US"/>
        </a:p>
      </dgm:t>
    </dgm:pt>
    <dgm:pt modelId="{E83FE2DB-3619-4E2B-8543-7D1C36300F92}" type="pres">
      <dgm:prSet presAssocID="{52AC534B-8FBA-4782-9A12-72FE822E184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C1FE837-1DE2-4CCE-9724-6EA76D747687}" type="pres">
      <dgm:prSet presAssocID="{7DDD8D7E-C00C-47D3-BB9E-AFF69AB1E01B}" presName="composite" presStyleCnt="0"/>
      <dgm:spPr/>
    </dgm:pt>
    <dgm:pt modelId="{D32AF3BF-4015-488B-BDD3-C5502BECFCDF}" type="pres">
      <dgm:prSet presAssocID="{7DDD8D7E-C00C-47D3-BB9E-AFF69AB1E01B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77083E-4D10-4887-9E1C-FB87B6CE0F1B}" type="pres">
      <dgm:prSet presAssocID="{7DDD8D7E-C00C-47D3-BB9E-AFF69AB1E01B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86F327A-57D7-4DB5-880E-6FF30639BE87}" type="pres">
      <dgm:prSet presAssocID="{1F4024EB-3619-4A31-B208-7EA97DA69A7A}" presName="sp" presStyleCnt="0"/>
      <dgm:spPr/>
    </dgm:pt>
    <dgm:pt modelId="{E9992FD7-859C-4DA3-8A2F-D8E62F0EECE7}" type="pres">
      <dgm:prSet presAssocID="{38A7E95A-F98F-4B91-AC08-D021958FAD46}" presName="composite" presStyleCnt="0"/>
      <dgm:spPr/>
    </dgm:pt>
    <dgm:pt modelId="{EF396292-17DA-4569-AD2B-05604E41F1D7}" type="pres">
      <dgm:prSet presAssocID="{38A7E95A-F98F-4B91-AC08-D021958FAD46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AE177B9-770C-40CE-BC15-EFBC29520F12}" type="pres">
      <dgm:prSet presAssocID="{38A7E95A-F98F-4B91-AC08-D021958FAD46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7DD0BC7-20A7-4E62-ADE5-66DF6AE84F6F}" type="pres">
      <dgm:prSet presAssocID="{22748C0F-E8C4-410D-8671-E028BD7D0D20}" presName="sp" presStyleCnt="0"/>
      <dgm:spPr/>
    </dgm:pt>
    <dgm:pt modelId="{927569D8-96F7-4605-B0B0-27FE404F2EFE}" type="pres">
      <dgm:prSet presAssocID="{73F7ED55-EF8B-4B63-A555-974AA0DE6DBC}" presName="composite" presStyleCnt="0"/>
      <dgm:spPr/>
    </dgm:pt>
    <dgm:pt modelId="{A92DF2B2-E241-4F03-BA93-ED5290F13064}" type="pres">
      <dgm:prSet presAssocID="{73F7ED55-EF8B-4B63-A555-974AA0DE6DBC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152A494-9F61-4921-AB99-9C9AAFABE92A}" type="pres">
      <dgm:prSet presAssocID="{73F7ED55-EF8B-4B63-A555-974AA0DE6DBC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E5FCF6A-C227-4F30-A2C7-BA2E99BAABAF}" type="presOf" srcId="{52AC534B-8FBA-4782-9A12-72FE822E1843}" destId="{E83FE2DB-3619-4E2B-8543-7D1C36300F92}" srcOrd="0" destOrd="0" presId="urn:microsoft.com/office/officeart/2005/8/layout/chevron2"/>
    <dgm:cxn modelId="{7740ACBD-5196-43F0-951B-A43A79905538}" srcId="{73F7ED55-EF8B-4B63-A555-974AA0DE6DBC}" destId="{10B4B724-9C8B-44AA-949C-DCFAC971D94E}" srcOrd="1" destOrd="0" parTransId="{4CC5AC73-DAEC-49BB-B9A0-A8E562638A44}" sibTransId="{3EF5F1D4-7A5B-4EEE-B682-75655E373C56}"/>
    <dgm:cxn modelId="{56A727EE-25A3-485C-A375-D50638CC8C3D}" type="presOf" srcId="{38A7E95A-F98F-4B91-AC08-D021958FAD46}" destId="{EF396292-17DA-4569-AD2B-05604E41F1D7}" srcOrd="0" destOrd="0" presId="urn:microsoft.com/office/officeart/2005/8/layout/chevron2"/>
    <dgm:cxn modelId="{5DD48EEB-A228-4DEA-B822-CC506D7C80CE}" srcId="{52AC534B-8FBA-4782-9A12-72FE822E1843}" destId="{73F7ED55-EF8B-4B63-A555-974AA0DE6DBC}" srcOrd="2" destOrd="0" parTransId="{DC1CD388-0418-436E-AA18-183C27FA7C7A}" sibTransId="{91E3E1E6-F683-4A91-B96F-F08D5847134D}"/>
    <dgm:cxn modelId="{9890BF05-4E1E-40B5-AAA9-E2FDB4CB94D2}" type="presOf" srcId="{05AF404F-5913-4EC0-8F72-2C567E73137F}" destId="{0E77083E-4D10-4887-9E1C-FB87B6CE0F1B}" srcOrd="0" destOrd="1" presId="urn:microsoft.com/office/officeart/2005/8/layout/chevron2"/>
    <dgm:cxn modelId="{CE941D8F-3859-4775-B070-D4D0A7CCF500}" srcId="{7DDD8D7E-C00C-47D3-BB9E-AFF69AB1E01B}" destId="{406A4DB7-06BF-4094-9942-399613145480}" srcOrd="0" destOrd="0" parTransId="{D5539E3F-0993-42BB-B368-C64D100DF91E}" sibTransId="{9B2EBCEF-BAE8-4E61-9B00-D4325EA8DFFD}"/>
    <dgm:cxn modelId="{EE4CF329-077F-4C00-9B91-816448B9537F}" srcId="{73F7ED55-EF8B-4B63-A555-974AA0DE6DBC}" destId="{83AD9719-A67B-4099-ABB7-6AED85E55050}" srcOrd="0" destOrd="0" parTransId="{456AB492-891C-4A3A-8092-143D9A6F7D9B}" sibTransId="{6528DB9C-1701-4F42-8B3E-0F98F4BB57AB}"/>
    <dgm:cxn modelId="{68FA4478-C624-43AF-82CE-8C9EC30CD507}" srcId="{7DDD8D7E-C00C-47D3-BB9E-AFF69AB1E01B}" destId="{05AF404F-5913-4EC0-8F72-2C567E73137F}" srcOrd="1" destOrd="0" parTransId="{1EDA9951-8735-43D0-9BE7-94D5CCB9B3A0}" sibTransId="{8D872971-CAA7-4BCB-86CA-97C8BE7AF193}"/>
    <dgm:cxn modelId="{582F0D07-5664-4755-A1A3-E01192AC2CDF}" type="presOf" srcId="{406A4DB7-06BF-4094-9942-399613145480}" destId="{0E77083E-4D10-4887-9E1C-FB87B6CE0F1B}" srcOrd="0" destOrd="0" presId="urn:microsoft.com/office/officeart/2005/8/layout/chevron2"/>
    <dgm:cxn modelId="{67EDE005-75B3-4548-BB9D-0BD6AB141BF1}" srcId="{38A7E95A-F98F-4B91-AC08-D021958FAD46}" destId="{AA3B450C-23D7-40AA-9C74-63D10737ADA3}" srcOrd="0" destOrd="0" parTransId="{5BD3E92A-8F5B-4EDE-B6DD-3B5C0EAA33BF}" sibTransId="{CBEC8862-5C43-4370-8097-C275F738D9FD}"/>
    <dgm:cxn modelId="{99E5CC8C-DF56-4D01-8873-01FA2E654ECC}" type="presOf" srcId="{4BE93B00-E90A-4B74-89C7-6FE90C6B3BBE}" destId="{0AE177B9-770C-40CE-BC15-EFBC29520F12}" srcOrd="0" destOrd="1" presId="urn:microsoft.com/office/officeart/2005/8/layout/chevron2"/>
    <dgm:cxn modelId="{C70F9D44-3492-4A2E-8E71-1C89C7D991CC}" type="presOf" srcId="{10B4B724-9C8B-44AA-949C-DCFAC971D94E}" destId="{B152A494-9F61-4921-AB99-9C9AAFABE92A}" srcOrd="0" destOrd="1" presId="urn:microsoft.com/office/officeart/2005/8/layout/chevron2"/>
    <dgm:cxn modelId="{CB98EB60-93A3-4730-99AF-A9AB7C713028}" type="presOf" srcId="{73F7ED55-EF8B-4B63-A555-974AA0DE6DBC}" destId="{A92DF2B2-E241-4F03-BA93-ED5290F13064}" srcOrd="0" destOrd="0" presId="urn:microsoft.com/office/officeart/2005/8/layout/chevron2"/>
    <dgm:cxn modelId="{5F4606DD-4E08-48E3-AE6B-624C398BCF91}" type="presOf" srcId="{7DDD8D7E-C00C-47D3-BB9E-AFF69AB1E01B}" destId="{D32AF3BF-4015-488B-BDD3-C5502BECFCDF}" srcOrd="0" destOrd="0" presId="urn:microsoft.com/office/officeart/2005/8/layout/chevron2"/>
    <dgm:cxn modelId="{903559FA-1326-4199-871B-698002D4DC20}" srcId="{52AC534B-8FBA-4782-9A12-72FE822E1843}" destId="{38A7E95A-F98F-4B91-AC08-D021958FAD46}" srcOrd="1" destOrd="0" parTransId="{7658EA78-E822-43DF-AA71-38B74848CC8B}" sibTransId="{22748C0F-E8C4-410D-8671-E028BD7D0D20}"/>
    <dgm:cxn modelId="{DF550D83-6F8C-4F02-B74F-C0F665789A04}" srcId="{52AC534B-8FBA-4782-9A12-72FE822E1843}" destId="{7DDD8D7E-C00C-47D3-BB9E-AFF69AB1E01B}" srcOrd="0" destOrd="0" parTransId="{08E9EFF9-B275-4F53-AA11-F70E4AB3EAF4}" sibTransId="{1F4024EB-3619-4A31-B208-7EA97DA69A7A}"/>
    <dgm:cxn modelId="{692AB323-BD99-43B9-BC23-ED4B32F195FA}" type="presOf" srcId="{83AD9719-A67B-4099-ABB7-6AED85E55050}" destId="{B152A494-9F61-4921-AB99-9C9AAFABE92A}" srcOrd="0" destOrd="0" presId="urn:microsoft.com/office/officeart/2005/8/layout/chevron2"/>
    <dgm:cxn modelId="{F551A470-CD3A-4015-80A3-471FE5D2F094}" srcId="{38A7E95A-F98F-4B91-AC08-D021958FAD46}" destId="{4BE93B00-E90A-4B74-89C7-6FE90C6B3BBE}" srcOrd="1" destOrd="0" parTransId="{6460A9DB-FF47-49A9-9D66-D1DBD625EE90}" sibTransId="{1DB6A0B0-E9EA-4AF4-ACCF-7538355E8213}"/>
    <dgm:cxn modelId="{4FCA7564-7879-46BA-8D4D-531C358AC2C0}" type="presOf" srcId="{AA3B450C-23D7-40AA-9C74-63D10737ADA3}" destId="{0AE177B9-770C-40CE-BC15-EFBC29520F12}" srcOrd="0" destOrd="0" presId="urn:microsoft.com/office/officeart/2005/8/layout/chevron2"/>
    <dgm:cxn modelId="{6223DA08-7B09-426C-911E-66ACFEE8B830}" type="presParOf" srcId="{E83FE2DB-3619-4E2B-8543-7D1C36300F92}" destId="{AC1FE837-1DE2-4CCE-9724-6EA76D747687}" srcOrd="0" destOrd="0" presId="urn:microsoft.com/office/officeart/2005/8/layout/chevron2"/>
    <dgm:cxn modelId="{32D6C0C1-8382-4153-835F-D4476ECDA30F}" type="presParOf" srcId="{AC1FE837-1DE2-4CCE-9724-6EA76D747687}" destId="{D32AF3BF-4015-488B-BDD3-C5502BECFCDF}" srcOrd="0" destOrd="0" presId="urn:microsoft.com/office/officeart/2005/8/layout/chevron2"/>
    <dgm:cxn modelId="{967F0E76-2CF5-42EF-BB50-EB2A7111164B}" type="presParOf" srcId="{AC1FE837-1DE2-4CCE-9724-6EA76D747687}" destId="{0E77083E-4D10-4887-9E1C-FB87B6CE0F1B}" srcOrd="1" destOrd="0" presId="urn:microsoft.com/office/officeart/2005/8/layout/chevron2"/>
    <dgm:cxn modelId="{E905D62E-FD2B-46BE-A9B2-6CFFC5EF844F}" type="presParOf" srcId="{E83FE2DB-3619-4E2B-8543-7D1C36300F92}" destId="{686F327A-57D7-4DB5-880E-6FF30639BE87}" srcOrd="1" destOrd="0" presId="urn:microsoft.com/office/officeart/2005/8/layout/chevron2"/>
    <dgm:cxn modelId="{A46E3196-F8F7-4E68-991D-7226E3A86375}" type="presParOf" srcId="{E83FE2DB-3619-4E2B-8543-7D1C36300F92}" destId="{E9992FD7-859C-4DA3-8A2F-D8E62F0EECE7}" srcOrd="2" destOrd="0" presId="urn:microsoft.com/office/officeart/2005/8/layout/chevron2"/>
    <dgm:cxn modelId="{F755D84A-CFFE-41A5-B39B-A7B8BDBABDB0}" type="presParOf" srcId="{E9992FD7-859C-4DA3-8A2F-D8E62F0EECE7}" destId="{EF396292-17DA-4569-AD2B-05604E41F1D7}" srcOrd="0" destOrd="0" presId="urn:microsoft.com/office/officeart/2005/8/layout/chevron2"/>
    <dgm:cxn modelId="{2103AEA0-49F4-41F6-9B40-BC5285B23FDF}" type="presParOf" srcId="{E9992FD7-859C-4DA3-8A2F-D8E62F0EECE7}" destId="{0AE177B9-770C-40CE-BC15-EFBC29520F12}" srcOrd="1" destOrd="0" presId="urn:microsoft.com/office/officeart/2005/8/layout/chevron2"/>
    <dgm:cxn modelId="{259B8666-5394-4EEC-A89C-279A84BA50C6}" type="presParOf" srcId="{E83FE2DB-3619-4E2B-8543-7D1C36300F92}" destId="{F7DD0BC7-20A7-4E62-ADE5-66DF6AE84F6F}" srcOrd="3" destOrd="0" presId="urn:microsoft.com/office/officeart/2005/8/layout/chevron2"/>
    <dgm:cxn modelId="{254630CD-0B93-4D9C-9B00-418476AE8A16}" type="presParOf" srcId="{E83FE2DB-3619-4E2B-8543-7D1C36300F92}" destId="{927569D8-96F7-4605-B0B0-27FE404F2EFE}" srcOrd="4" destOrd="0" presId="urn:microsoft.com/office/officeart/2005/8/layout/chevron2"/>
    <dgm:cxn modelId="{9D1418B6-B01B-4C8D-9C82-58117501A1FD}" type="presParOf" srcId="{927569D8-96F7-4605-B0B0-27FE404F2EFE}" destId="{A92DF2B2-E241-4F03-BA93-ED5290F13064}" srcOrd="0" destOrd="0" presId="urn:microsoft.com/office/officeart/2005/8/layout/chevron2"/>
    <dgm:cxn modelId="{1DA5C769-7743-4510-8DFE-74CBE5733BA1}" type="presParOf" srcId="{927569D8-96F7-4605-B0B0-27FE404F2EFE}" destId="{B152A494-9F61-4921-AB99-9C9AAFABE92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2AF3BF-4015-488B-BDD3-C5502BECFCDF}">
      <dsp:nvSpPr>
        <dsp:cNvPr id="0" name=""/>
        <dsp:cNvSpPr/>
      </dsp:nvSpPr>
      <dsp:spPr>
        <a:xfrm rot="5400000">
          <a:off x="-222429" y="225592"/>
          <a:ext cx="1482862" cy="10380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b="1" kern="12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rPr>
            <a:t>1</a:t>
          </a:r>
          <a:endParaRPr lang="zh-CN" altLang="en-US" sz="3600" b="1" kern="1200" dirty="0">
            <a:solidFill>
              <a:schemeClr val="bg1"/>
            </a:solidFill>
            <a:latin typeface="黑体" pitchFamily="49" charset="-122"/>
            <a:ea typeface="黑体" pitchFamily="49" charset="-122"/>
          </a:endParaRPr>
        </a:p>
      </dsp:txBody>
      <dsp:txXfrm rot="-5400000">
        <a:off x="0" y="522165"/>
        <a:ext cx="1038004" cy="444858"/>
      </dsp:txXfrm>
    </dsp:sp>
    <dsp:sp modelId="{0E77083E-4D10-4887-9E1C-FB87B6CE0F1B}">
      <dsp:nvSpPr>
        <dsp:cNvPr id="0" name=""/>
        <dsp:cNvSpPr/>
      </dsp:nvSpPr>
      <dsp:spPr>
        <a:xfrm rot="5400000">
          <a:off x="3084818" y="-2043650"/>
          <a:ext cx="964367" cy="50579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900" b="1" kern="1200" dirty="0" smtClean="0"/>
            <a:t>5</a:t>
          </a:r>
          <a:r>
            <a:rPr lang="zh-CN" altLang="en-US" sz="1900" b="1" kern="1200" dirty="0" smtClean="0"/>
            <a:t>月</a:t>
          </a:r>
          <a:r>
            <a:rPr lang="en-US" altLang="zh-CN" sz="1900" b="1" kern="1200" dirty="0" smtClean="0"/>
            <a:t>9</a:t>
          </a:r>
          <a:r>
            <a:rPr lang="zh-CN" altLang="en-US" sz="1900" b="1" kern="1200" dirty="0" smtClean="0"/>
            <a:t>日</a:t>
          </a:r>
          <a:r>
            <a:rPr lang="en-US" altLang="zh-CN" sz="1900" b="1" kern="1200" dirty="0" smtClean="0"/>
            <a:t>-18</a:t>
          </a:r>
          <a:r>
            <a:rPr lang="zh-CN" altLang="en-US" sz="1900" b="1" kern="1200" dirty="0" smtClean="0"/>
            <a:t>日                 </a:t>
          </a:r>
          <a:r>
            <a:rPr lang="zh-CN" altLang="en-US" sz="1900" b="1" kern="1200" dirty="0" smtClean="0"/>
            <a:t>教师个人填报  </a:t>
          </a:r>
          <a:endParaRPr lang="zh-CN" alt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900" b="1" kern="1200" dirty="0" smtClean="0">
              <a:solidFill>
                <a:srgbClr val="FF0000"/>
              </a:solidFill>
            </a:rPr>
            <a:t>论文（含咨询报告）、著作</a:t>
          </a:r>
          <a:endParaRPr lang="zh-CN" altLang="en-US" sz="1900" kern="1200" dirty="0">
            <a:solidFill>
              <a:srgbClr val="FF0000"/>
            </a:solidFill>
          </a:endParaRPr>
        </a:p>
      </dsp:txBody>
      <dsp:txXfrm rot="-5400000">
        <a:off x="1038005" y="50240"/>
        <a:ext cx="5010918" cy="870213"/>
      </dsp:txXfrm>
    </dsp:sp>
    <dsp:sp modelId="{EF396292-17DA-4569-AD2B-05604E41F1D7}">
      <dsp:nvSpPr>
        <dsp:cNvPr id="0" name=""/>
        <dsp:cNvSpPr/>
      </dsp:nvSpPr>
      <dsp:spPr>
        <a:xfrm rot="5400000">
          <a:off x="-222429" y="1512997"/>
          <a:ext cx="1482862" cy="1038004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</a:rPr>
            <a:t>2</a:t>
          </a:r>
          <a:endParaRPr lang="zh-CN" altLang="en-US" sz="3600" b="1" kern="1200" dirty="0">
            <a:solidFill>
              <a:schemeClr val="tx1">
                <a:lumMod val="95000"/>
                <a:lumOff val="5000"/>
              </a:schemeClr>
            </a:solidFill>
            <a:latin typeface="黑体" pitchFamily="49" charset="-122"/>
            <a:ea typeface="黑体" pitchFamily="49" charset="-122"/>
          </a:endParaRPr>
        </a:p>
      </dsp:txBody>
      <dsp:txXfrm rot="-5400000">
        <a:off x="0" y="1809570"/>
        <a:ext cx="1038004" cy="444858"/>
      </dsp:txXfrm>
    </dsp:sp>
    <dsp:sp modelId="{0AE177B9-770C-40CE-BC15-EFBC29520F12}">
      <dsp:nvSpPr>
        <dsp:cNvPr id="0" name=""/>
        <dsp:cNvSpPr/>
      </dsp:nvSpPr>
      <dsp:spPr>
        <a:xfrm rot="5400000">
          <a:off x="3085071" y="-756498"/>
          <a:ext cx="963860" cy="50579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900" b="1" kern="1200" dirty="0" smtClean="0"/>
            <a:t>5</a:t>
          </a:r>
          <a:r>
            <a:rPr lang="zh-CN" altLang="en-US" sz="1900" b="1" kern="1200" dirty="0" smtClean="0"/>
            <a:t>月</a:t>
          </a:r>
          <a:r>
            <a:rPr lang="en-US" altLang="zh-CN" sz="1900" b="1" kern="1200" dirty="0" smtClean="0"/>
            <a:t>18</a:t>
          </a:r>
          <a:r>
            <a:rPr lang="zh-CN" altLang="en-US" sz="1900" b="1" kern="1200" dirty="0" smtClean="0"/>
            <a:t>日</a:t>
          </a:r>
          <a:r>
            <a:rPr lang="en-US" altLang="zh-CN" sz="1900" b="1" kern="1200" dirty="0" smtClean="0"/>
            <a:t>25</a:t>
          </a:r>
          <a:r>
            <a:rPr lang="zh-CN" altLang="en-US" sz="1900" b="1" kern="1200" dirty="0" smtClean="0"/>
            <a:t>日                 </a:t>
          </a:r>
          <a:r>
            <a:rPr lang="zh-CN" altLang="en-US" sz="1900" b="1" kern="1200" dirty="0" smtClean="0"/>
            <a:t>科研秘书审核  </a:t>
          </a:r>
          <a:endParaRPr lang="zh-CN" alt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900" b="1" kern="1200" dirty="0" smtClean="0">
              <a:solidFill>
                <a:srgbClr val="FF0000"/>
              </a:solidFill>
            </a:rPr>
            <a:t>论文（含咨询报告）、著作</a:t>
          </a:r>
          <a:endParaRPr lang="zh-CN" altLang="en-US" sz="1900" kern="1200" dirty="0"/>
        </a:p>
      </dsp:txBody>
      <dsp:txXfrm rot="-5400000">
        <a:off x="1038004" y="1337621"/>
        <a:ext cx="5010943" cy="869756"/>
      </dsp:txXfrm>
    </dsp:sp>
    <dsp:sp modelId="{A92DF2B2-E241-4F03-BA93-ED5290F13064}">
      <dsp:nvSpPr>
        <dsp:cNvPr id="0" name=""/>
        <dsp:cNvSpPr/>
      </dsp:nvSpPr>
      <dsp:spPr>
        <a:xfrm rot="5400000">
          <a:off x="-222429" y="2800403"/>
          <a:ext cx="1482862" cy="10380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b="1" kern="1200" dirty="0" smtClean="0">
              <a:latin typeface="黑体" pitchFamily="49" charset="-122"/>
              <a:ea typeface="黑体" pitchFamily="49" charset="-122"/>
            </a:rPr>
            <a:t>3</a:t>
          </a:r>
          <a:endParaRPr lang="zh-CN" altLang="en-US" sz="3200" b="1" kern="1200" dirty="0">
            <a:latin typeface="黑体" pitchFamily="49" charset="-122"/>
            <a:ea typeface="黑体" pitchFamily="49" charset="-122"/>
          </a:endParaRPr>
        </a:p>
      </dsp:txBody>
      <dsp:txXfrm rot="-5400000">
        <a:off x="0" y="3096976"/>
        <a:ext cx="1038004" cy="444858"/>
      </dsp:txXfrm>
    </dsp:sp>
    <dsp:sp modelId="{B152A494-9F61-4921-AB99-9C9AAFABE92A}">
      <dsp:nvSpPr>
        <dsp:cNvPr id="0" name=""/>
        <dsp:cNvSpPr/>
      </dsp:nvSpPr>
      <dsp:spPr>
        <a:xfrm rot="5400000">
          <a:off x="3085071" y="530906"/>
          <a:ext cx="963860" cy="50579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900" b="1" kern="1200" dirty="0" smtClean="0"/>
            <a:t>5</a:t>
          </a:r>
          <a:r>
            <a:rPr lang="zh-CN" altLang="en-US" sz="1900" b="1" kern="1200" dirty="0" smtClean="0"/>
            <a:t>月</a:t>
          </a:r>
          <a:r>
            <a:rPr lang="en-US" altLang="zh-CN" sz="1900" b="1" kern="1200" dirty="0" smtClean="0"/>
            <a:t>31</a:t>
          </a:r>
          <a:r>
            <a:rPr lang="zh-CN" altLang="en-US" sz="1900" b="1" kern="1200" dirty="0" smtClean="0"/>
            <a:t>月前                      </a:t>
          </a:r>
          <a:r>
            <a:rPr lang="zh-CN" altLang="en-US" sz="1900" b="1" kern="1200" dirty="0" smtClean="0"/>
            <a:t>科研部门审核  </a:t>
          </a:r>
          <a:endParaRPr lang="zh-CN" alt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900" b="1" kern="1200" dirty="0" smtClean="0">
              <a:solidFill>
                <a:srgbClr val="FF0000"/>
              </a:solidFill>
            </a:rPr>
            <a:t>一类</a:t>
          </a:r>
          <a:r>
            <a:rPr lang="en-US" altLang="zh-CN" sz="1900" b="1" kern="1200" dirty="0" smtClean="0">
              <a:solidFill>
                <a:srgbClr val="FF0000"/>
              </a:solidFill>
            </a:rPr>
            <a:t>B</a:t>
          </a:r>
          <a:r>
            <a:rPr lang="zh-CN" altLang="en-US" sz="1900" b="1" kern="1200" dirty="0" smtClean="0">
              <a:solidFill>
                <a:srgbClr val="FF0000"/>
              </a:solidFill>
            </a:rPr>
            <a:t>及以上的论文（含咨询报告）</a:t>
          </a:r>
          <a:endParaRPr lang="zh-CN" altLang="en-US" sz="1900" kern="1200" dirty="0"/>
        </a:p>
      </dsp:txBody>
      <dsp:txXfrm rot="-5400000">
        <a:off x="1038004" y="2625025"/>
        <a:ext cx="5010943" cy="8697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b="0"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3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b="0">
                <a:ea typeface="+mn-ea"/>
              </a:defRPr>
            </a:lvl1pPr>
          </a:lstStyle>
          <a:p>
            <a:pPr>
              <a:defRPr/>
            </a:pPr>
            <a:fld id="{D4EB32F7-40E8-4ED7-BF3F-FEB8645698CC}" type="datetime1">
              <a:rPr lang="zh-CN" altLang="en-US"/>
              <a:pPr>
                <a:defRPr/>
              </a:pPr>
              <a:t>2016/5/9</a:t>
            </a:fld>
            <a:endParaRPr lang="en-US" altLang="zh-CN"/>
          </a:p>
        </p:txBody>
      </p:sp>
      <p:sp>
        <p:nvSpPr>
          <p:cNvPr id="3379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277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defTabSz="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30000"/>
              </a:spcBef>
              <a:defRPr/>
            </a:pPr>
            <a:r>
              <a:rPr lang="zh-CN" altLang="en-US" sz="1200" smtClean="0"/>
              <a:t>单击此处编辑母版文本样式</a:t>
            </a:r>
          </a:p>
          <a:p>
            <a:pPr>
              <a:spcBef>
                <a:spcPct val="30000"/>
              </a:spcBef>
              <a:defRPr/>
            </a:pPr>
            <a:r>
              <a:rPr lang="zh-CN" altLang="en-US" sz="1200" smtClean="0"/>
              <a:t>第二级</a:t>
            </a:r>
          </a:p>
          <a:p>
            <a:pPr>
              <a:spcBef>
                <a:spcPct val="30000"/>
              </a:spcBef>
              <a:defRPr/>
            </a:pPr>
            <a:r>
              <a:rPr lang="zh-CN" altLang="en-US" sz="1200" smtClean="0"/>
              <a:t>第三级</a:t>
            </a:r>
          </a:p>
          <a:p>
            <a:pPr>
              <a:spcBef>
                <a:spcPct val="30000"/>
              </a:spcBef>
              <a:defRPr/>
            </a:pPr>
            <a:r>
              <a:rPr lang="zh-CN" altLang="en-US" sz="1200" smtClean="0"/>
              <a:t>第四级</a:t>
            </a:r>
          </a:p>
          <a:p>
            <a:pPr>
              <a:spcBef>
                <a:spcPct val="30000"/>
              </a:spcBef>
              <a:defRPr/>
            </a:pPr>
            <a:r>
              <a:rPr lang="zh-CN" altLang="en-US" sz="1200" smtClean="0"/>
              <a:t>第五级</a:t>
            </a:r>
          </a:p>
        </p:txBody>
      </p:sp>
      <p:sp>
        <p:nvSpPr>
          <p:cNvPr id="5126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b="0"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7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b="0">
                <a:ea typeface="+mn-ea"/>
              </a:defRPr>
            </a:lvl1pPr>
          </a:lstStyle>
          <a:p>
            <a:pPr>
              <a:defRPr/>
            </a:pPr>
            <a:fld id="{2C3972AE-08FD-4B2B-A03F-E95612DAE01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854252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BE588FEF-C85A-42EB-8B13-B25B39254D8C}" type="datetime1">
              <a:rPr lang="zh-CN" altLang="en-US" smtClean="0"/>
              <a:pPr>
                <a:defRPr/>
              </a:pPr>
              <a:t>2016/5/9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034F7E-DF6B-4B02-8FB0-CAD2B0F49D20}" type="slidenum">
              <a:rPr lang="zh-CN" altLang="en-US" smtClean="0"/>
              <a:pPr>
                <a:defRPr/>
              </a:pPr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50DACAB9-0DED-46E9-8A7A-03D63989989C}" type="datetime1">
              <a:rPr lang="zh-CN" altLang="en-US" smtClean="0"/>
              <a:pPr>
                <a:defRPr/>
              </a:pPr>
              <a:t>2016/5/9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EC0B901-3FB9-46F8-A36B-8D68F87F9F35}" type="slidenum">
              <a:rPr lang="zh-CN" altLang="en-US" smtClean="0"/>
              <a:pPr>
                <a:defRPr/>
              </a:pPr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50DACAB9-0DED-46E9-8A7A-03D63989989C}" type="datetime1">
              <a:rPr lang="zh-CN" altLang="en-US" smtClean="0"/>
              <a:pPr>
                <a:defRPr/>
              </a:pPr>
              <a:t>2016/5/9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EC0B901-3FB9-46F8-A36B-8D68F87F9F35}" type="slidenum">
              <a:rPr lang="zh-CN" altLang="en-US" smtClean="0"/>
              <a:pPr>
                <a:defRPr/>
              </a:pPr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A47482-4F16-4993-B9FD-AD3183C71ACC}" type="datetime1">
              <a:rPr lang="en-US"/>
              <a:pPr>
                <a:defRPr/>
              </a:pPr>
              <a:t>5/9/2016</a:t>
            </a:fld>
            <a:endParaRPr lang="zh-CN" altLang="en-US" sz="24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6CB39-43D8-4ACC-A70F-482356B8A06F}" type="slidenum">
              <a:rPr lang="zh-CN" altLang="en-US"/>
              <a:pPr>
                <a:defRPr/>
              </a:pPr>
              <a:t>‹#›</a:t>
            </a:fld>
            <a:endParaRPr lang="zh-CN" altLang="en-US" sz="24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95066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F5594-01FD-4158-8BC5-6CE2F02B7467}" type="datetime1">
              <a:rPr lang="en-US"/>
              <a:pPr>
                <a:defRPr/>
              </a:pPr>
              <a:t>5/9/2016</a:t>
            </a:fld>
            <a:endParaRPr lang="zh-CN" altLang="en-US" sz="24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38E1F-FC4B-4DEB-9D08-11A50DB050D7}" type="slidenum">
              <a:rPr lang="zh-CN" altLang="en-US"/>
              <a:pPr>
                <a:defRPr/>
              </a:pPr>
              <a:t>‹#›</a:t>
            </a:fld>
            <a:endParaRPr lang="zh-CN" altLang="en-US" sz="24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1399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592F7-C272-4CF5-8F57-3229B70D2B89}" type="datetime1">
              <a:rPr lang="en-US"/>
              <a:pPr>
                <a:defRPr/>
              </a:pPr>
              <a:t>5/9/2016</a:t>
            </a:fld>
            <a:endParaRPr lang="zh-CN" altLang="en-US" sz="24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7E452-2938-460E-86BB-803265135BF3}" type="slidenum">
              <a:rPr lang="zh-CN" altLang="en-US"/>
              <a:pPr>
                <a:defRPr/>
              </a:pPr>
              <a:t>‹#›</a:t>
            </a:fld>
            <a:endParaRPr lang="zh-CN" altLang="en-US" sz="24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669481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42" descr="大新校标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142875"/>
            <a:ext cx="2514600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7529513" y="12700"/>
            <a:ext cx="1614487" cy="1055688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1171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1171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1171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1171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endParaRPr lang="zh-CN" altLang="en-US" b="1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676376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E56C8-EB44-4903-BA90-7A3A4F13B5B3}" type="datetime1">
              <a:rPr lang="en-US"/>
              <a:pPr>
                <a:defRPr/>
              </a:pPr>
              <a:t>5/9/2016</a:t>
            </a:fld>
            <a:endParaRPr lang="zh-CN" altLang="en-US" sz="24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A3ADA-63E9-4216-94FC-4CB08FF078CD}" type="slidenum">
              <a:rPr lang="zh-CN" altLang="en-US"/>
              <a:pPr>
                <a:defRPr/>
              </a:pPr>
              <a:t>‹#›</a:t>
            </a:fld>
            <a:endParaRPr lang="zh-CN" altLang="en-US" sz="24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836857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898280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966340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92856156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981075"/>
            <a:ext cx="4027487" cy="5373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027488" cy="5373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836194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027214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866488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5609098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6E8D7-8670-4E19-8FA7-DEE15E7DF397}" type="datetime1">
              <a:rPr lang="en-US"/>
              <a:pPr>
                <a:defRPr/>
              </a:pPr>
              <a:t>5/9/2016</a:t>
            </a:fld>
            <a:endParaRPr lang="zh-CN" altLang="en-US" sz="24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6CF05-F0BE-4F25-8AF3-260B5BA5593D}" type="slidenum">
              <a:rPr lang="zh-CN" altLang="en-US"/>
              <a:pPr>
                <a:defRPr/>
              </a:pPr>
              <a:t>‹#›</a:t>
            </a:fld>
            <a:endParaRPr lang="zh-CN" altLang="en-US" sz="24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799960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94556713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宋体" pitchFamily="2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26139728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168032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115888"/>
            <a:ext cx="2051050" cy="62388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15888"/>
            <a:ext cx="6003925" cy="62388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870377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07375" cy="6492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446871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448950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161198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37753357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981075"/>
            <a:ext cx="4027487" cy="5373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027488" cy="5373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574176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613823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BF0DA-A28B-4EB9-BF7D-59C019E6BC82}" type="datetime1">
              <a:rPr lang="en-US"/>
              <a:pPr>
                <a:defRPr/>
              </a:pPr>
              <a:t>5/9/2016</a:t>
            </a:fld>
            <a:endParaRPr lang="zh-CN" altLang="en-US" sz="24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37BA0-690D-4A9D-ABF4-B143278C6468}" type="slidenum">
              <a:rPr lang="zh-CN" altLang="en-US"/>
              <a:pPr>
                <a:defRPr/>
              </a:pPr>
              <a:t>‹#›</a:t>
            </a:fld>
            <a:endParaRPr lang="zh-CN" altLang="en-US" sz="24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184688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722376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0958641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91944515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宋体" pitchFamily="2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00256923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635169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115888"/>
            <a:ext cx="2051050" cy="62388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15888"/>
            <a:ext cx="6003925" cy="62388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445918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223785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507263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2268790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981075"/>
            <a:ext cx="4027487" cy="5373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027488" cy="5373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631799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4DA77-3E4E-4D59-9858-592C7FD559D6}" type="datetime1">
              <a:rPr lang="en-US"/>
              <a:pPr>
                <a:defRPr/>
              </a:pPr>
              <a:t>5/9/2016</a:t>
            </a:fld>
            <a:endParaRPr lang="zh-CN" altLang="en-US" sz="24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E5D7B-BA11-4956-AC36-C0F51C771947}" type="slidenum">
              <a:rPr lang="zh-CN" altLang="en-US"/>
              <a:pPr>
                <a:defRPr/>
              </a:pPr>
              <a:t>‹#›</a:t>
            </a:fld>
            <a:endParaRPr lang="zh-CN" altLang="en-US" sz="24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752549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54985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858028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935441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04609661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宋体" pitchFamily="2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87041929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644843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115888"/>
            <a:ext cx="2051050" cy="62388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15888"/>
            <a:ext cx="6003925" cy="62388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303784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07375" cy="6492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44684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FD162-641D-4800-A905-13708D60AB08}" type="datetime1">
              <a:rPr lang="en-US"/>
              <a:pPr>
                <a:defRPr/>
              </a:pPr>
              <a:t>5/9/2016</a:t>
            </a:fld>
            <a:endParaRPr lang="zh-CN" altLang="en-US" sz="24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3F42C-2841-44D1-AFE1-ABBF3B07DCD2}" type="slidenum">
              <a:rPr lang="zh-CN" altLang="en-US"/>
              <a:pPr>
                <a:defRPr/>
              </a:pPr>
              <a:t>‹#›</a:t>
            </a:fld>
            <a:endParaRPr lang="zh-CN" altLang="en-US" sz="24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99436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FB3D5-3D63-4248-B214-74B51BB0E07C}" type="datetime1">
              <a:rPr lang="en-US"/>
              <a:pPr>
                <a:defRPr/>
              </a:pPr>
              <a:t>5/9/2016</a:t>
            </a:fld>
            <a:endParaRPr lang="zh-CN" altLang="en-US" sz="24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59ECF-8037-434B-8AFA-DF79F1F1B0AA}" type="slidenum">
              <a:rPr lang="zh-CN" altLang="en-US"/>
              <a:pPr>
                <a:defRPr/>
              </a:pPr>
              <a:t>‹#›</a:t>
            </a:fld>
            <a:endParaRPr lang="zh-CN" altLang="en-US" sz="24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51907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869A7-E4FA-4561-A488-3AEF019E698F}" type="datetime1">
              <a:rPr lang="en-US"/>
              <a:pPr>
                <a:defRPr/>
              </a:pPr>
              <a:t>5/9/2016</a:t>
            </a:fld>
            <a:endParaRPr lang="zh-CN" altLang="en-US" sz="24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0287-563D-419E-8FE6-316E11BEC057}" type="slidenum">
              <a:rPr lang="zh-CN" altLang="en-US"/>
              <a:pPr>
                <a:defRPr/>
              </a:pPr>
              <a:t>‹#›</a:t>
            </a:fld>
            <a:endParaRPr lang="zh-CN" altLang="en-US" sz="24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36658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142AA-F001-4FE2-B376-A08D0B93CFA2}" type="datetime1">
              <a:rPr lang="en-US"/>
              <a:pPr>
                <a:defRPr/>
              </a:pPr>
              <a:t>5/9/2016</a:t>
            </a:fld>
            <a:endParaRPr lang="zh-CN" altLang="en-US" sz="24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1F616-066A-4C06-8A65-CDEE5FC48B83}" type="slidenum">
              <a:rPr lang="zh-CN" altLang="en-US"/>
              <a:pPr>
                <a:defRPr/>
              </a:pPr>
              <a:t>‹#›</a:t>
            </a:fld>
            <a:endParaRPr lang="zh-CN" altLang="en-US" sz="24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56945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A5B01-BFD8-435B-AB60-6485DF926E1A}" type="datetime1">
              <a:rPr lang="en-US"/>
              <a:pPr>
                <a:defRPr/>
              </a:pPr>
              <a:t>5/9/2016</a:t>
            </a:fld>
            <a:endParaRPr lang="zh-CN" altLang="en-US" sz="24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8C351-CFF2-4F31-8C38-C212FEF1AF44}" type="slidenum">
              <a:rPr lang="zh-CN" altLang="en-US"/>
              <a:pPr>
                <a:defRPr/>
              </a:pPr>
              <a:t>‹#›</a:t>
            </a:fld>
            <a:endParaRPr lang="zh-CN" altLang="en-US" sz="24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57067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4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7074" tIns="58536" rIns="117074" bIns="5853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7074" tIns="58536" rIns="117074" bIns="585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7074" tIns="58536" rIns="117074" bIns="58536" numCol="1" anchor="ctr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rgbClr val="898989"/>
                </a:solidFill>
                <a:latin typeface="+mn-lt"/>
                <a:ea typeface="MS PGothic" pitchFamily="34" charset="-128"/>
                <a:sym typeface="Calibri" pitchFamily="34" charset="0"/>
              </a:defRPr>
            </a:lvl1pPr>
          </a:lstStyle>
          <a:p>
            <a:pPr>
              <a:defRPr/>
            </a:pPr>
            <a:fld id="{30EED943-2BAD-44C3-A419-136A60A27792}" type="datetime1">
              <a:rPr lang="en-US"/>
              <a:pPr>
                <a:defRPr/>
              </a:pPr>
              <a:t>5/9/2016</a:t>
            </a:fld>
            <a:endParaRPr lang="zh-CN" altLang="en-US">
              <a:ea typeface="+mn-ea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7074" tIns="58536" rIns="117074" bIns="58536" numCol="1" anchor="ctr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rgbClr val="898989"/>
                </a:solidFill>
                <a:latin typeface="+mn-lt"/>
                <a:ea typeface="+mn-ea"/>
                <a:sym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7074" tIns="58536" rIns="117074" bIns="58536" numCol="1" anchor="ctr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rgbClr val="898989"/>
                </a:solidFill>
                <a:latin typeface="+mn-lt"/>
                <a:ea typeface="MS PGothic" pitchFamily="34" charset="-128"/>
                <a:sym typeface="Calibri" pitchFamily="34" charset="0"/>
              </a:defRPr>
            </a:lvl1pPr>
          </a:lstStyle>
          <a:p>
            <a:pPr>
              <a:defRPr/>
            </a:pPr>
            <a:fld id="{6EE419BA-4D56-456F-8D1C-DB9D7816AFF2}" type="slidenum">
              <a:rPr lang="zh-CN" altLang="en-US"/>
              <a:pPr>
                <a:defRPr/>
              </a:pPr>
              <a:t>‹#›</a:t>
            </a:fld>
            <a:endParaRPr lang="zh-CN" altLang="en-US">
              <a:ea typeface="+mn-ea"/>
            </a:endParaRPr>
          </a:p>
        </p:txBody>
      </p:sp>
      <p:sp>
        <p:nvSpPr>
          <p:cNvPr id="1031" name="矩形 60"/>
          <p:cNvSpPr>
            <a:spLocks noChangeArrowheads="1"/>
          </p:cNvSpPr>
          <p:nvPr/>
        </p:nvSpPr>
        <p:spPr bwMode="auto">
          <a:xfrm>
            <a:off x="0" y="14288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  <p:txBody>
          <a:bodyPr lIns="117074" tIns="58536" rIns="117074" bIns="58536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1171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1171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1171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1171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z="1800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117475"/>
            <a:ext cx="120332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图片 13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9025"/>
            <a:ext cx="9178925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83" r:id="rId1"/>
    <p:sldLayoutId id="2147484384" r:id="rId2"/>
    <p:sldLayoutId id="2147484385" r:id="rId3"/>
    <p:sldLayoutId id="2147484386" r:id="rId4"/>
    <p:sldLayoutId id="2147484387" r:id="rId5"/>
    <p:sldLayoutId id="2147484388" r:id="rId6"/>
    <p:sldLayoutId id="2147484389" r:id="rId7"/>
    <p:sldLayoutId id="2147484390" r:id="rId8"/>
    <p:sldLayoutId id="2147484391" r:id="rId9"/>
    <p:sldLayoutId id="2147484392" r:id="rId10"/>
    <p:sldLayoutId id="2147484393" r:id="rId11"/>
    <p:sldLayoutId id="2147484394" r:id="rId12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438150" indent="-43815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1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950913" indent="-365125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7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463675" indent="-2921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1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2047875" indent="-2921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7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633663" indent="-2921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7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3090863" indent="-2921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7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3548063" indent="-2921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7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4005263" indent="-2921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7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4462463" indent="-2921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7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8313" y="115888"/>
            <a:ext cx="8207375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297" tIns="45149" rIns="90297" bIns="4514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宋体" pitchFamily="2" charset="-122"/>
              </a:rPr>
              <a:t>标题文本样式：微软雅黑</a:t>
            </a:r>
            <a:r>
              <a:rPr lang="en-US" altLang="zh-CN" smtClean="0">
                <a:sym typeface="宋体" pitchFamily="2" charset="-122"/>
              </a:rPr>
              <a:t>/28</a:t>
            </a:r>
            <a:r>
              <a:rPr lang="zh-CN" altLang="en-US" smtClean="0">
                <a:sym typeface="宋体" pitchFamily="2" charset="-122"/>
              </a:rPr>
              <a:t>号  </a:t>
            </a:r>
            <a:r>
              <a:rPr lang="en-US" altLang="zh-CN" smtClean="0">
                <a:sym typeface="宋体" pitchFamily="2" charset="-122"/>
              </a:rPr>
              <a:t>Arial/28pt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981075"/>
            <a:ext cx="8207375" cy="537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297" tIns="45149" rIns="90297" bIns="451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宋体" pitchFamily="2" charset="-122"/>
              </a:rPr>
              <a:t>第一级内容文本样式：微软雅黑</a:t>
            </a:r>
            <a:r>
              <a:rPr lang="en-US" altLang="zh-CN" smtClean="0">
                <a:sym typeface="宋体" pitchFamily="2" charset="-122"/>
              </a:rPr>
              <a:t>/20</a:t>
            </a:r>
            <a:r>
              <a:rPr lang="zh-CN" altLang="en-US" smtClean="0">
                <a:sym typeface="宋体" pitchFamily="2" charset="-122"/>
              </a:rPr>
              <a:t>号  </a:t>
            </a:r>
            <a:r>
              <a:rPr lang="en-US" altLang="zh-CN" smtClean="0">
                <a:sym typeface="宋体" pitchFamily="2" charset="-122"/>
              </a:rPr>
              <a:t>Arial/20pt</a:t>
            </a:r>
          </a:p>
          <a:p>
            <a:pPr lvl="1"/>
            <a:r>
              <a:rPr lang="zh-CN" altLang="en-US" smtClean="0">
                <a:sym typeface="宋体" pitchFamily="2" charset="-122"/>
              </a:rPr>
              <a:t>第二级内容文本样式：微软雅黑</a:t>
            </a:r>
            <a:r>
              <a:rPr lang="en-US" altLang="zh-CN" smtClean="0">
                <a:sym typeface="宋体" pitchFamily="2" charset="-122"/>
              </a:rPr>
              <a:t>/18</a:t>
            </a:r>
            <a:r>
              <a:rPr lang="zh-CN" altLang="en-US" smtClean="0">
                <a:sym typeface="宋体" pitchFamily="2" charset="-122"/>
              </a:rPr>
              <a:t>号  </a:t>
            </a:r>
            <a:r>
              <a:rPr lang="en-US" altLang="zh-CN" smtClean="0">
                <a:sym typeface="宋体" pitchFamily="2" charset="-122"/>
              </a:rPr>
              <a:t>Arial/18pt</a:t>
            </a:r>
          </a:p>
          <a:p>
            <a:pPr lvl="2"/>
            <a:r>
              <a:rPr lang="zh-CN" altLang="en-US" smtClean="0">
                <a:sym typeface="宋体" pitchFamily="2" charset="-122"/>
              </a:rPr>
              <a:t>第三级内容文本样式：微软雅黑</a:t>
            </a:r>
            <a:r>
              <a:rPr lang="en-US" altLang="zh-CN" smtClean="0">
                <a:sym typeface="宋体" pitchFamily="2" charset="-122"/>
              </a:rPr>
              <a:t>/16</a:t>
            </a:r>
            <a:r>
              <a:rPr lang="zh-CN" altLang="en-US" smtClean="0">
                <a:sym typeface="宋体" pitchFamily="2" charset="-122"/>
              </a:rPr>
              <a:t>号  </a:t>
            </a:r>
            <a:r>
              <a:rPr lang="en-US" altLang="zh-CN" smtClean="0">
                <a:sym typeface="宋体" pitchFamily="2" charset="-122"/>
              </a:rPr>
              <a:t>Arial/16pt</a:t>
            </a:r>
          </a:p>
          <a:p>
            <a:pPr lvl="3"/>
            <a:r>
              <a:rPr lang="zh-CN" altLang="en-US" smtClean="0">
                <a:sym typeface="宋体" pitchFamily="2" charset="-122"/>
              </a:rPr>
              <a:t>第四级内容文本样式：微软雅黑</a:t>
            </a:r>
            <a:r>
              <a:rPr lang="en-US" altLang="zh-CN" smtClean="0">
                <a:sym typeface="宋体" pitchFamily="2" charset="-122"/>
              </a:rPr>
              <a:t>/14</a:t>
            </a:r>
            <a:r>
              <a:rPr lang="zh-CN" altLang="en-US" smtClean="0">
                <a:sym typeface="宋体" pitchFamily="2" charset="-122"/>
              </a:rPr>
              <a:t>号  </a:t>
            </a:r>
            <a:r>
              <a:rPr lang="en-US" altLang="zh-CN" smtClean="0">
                <a:sym typeface="宋体" pitchFamily="2" charset="-122"/>
              </a:rPr>
              <a:t>Arial/14pt</a:t>
            </a:r>
          </a:p>
          <a:p>
            <a:pPr lvl="4"/>
            <a:r>
              <a:rPr lang="zh-CN" altLang="en-US" smtClean="0">
                <a:sym typeface="宋体" pitchFamily="2" charset="-122"/>
              </a:rPr>
              <a:t>第五级内容文本样式：微软雅黑</a:t>
            </a:r>
            <a:r>
              <a:rPr lang="en-US" altLang="zh-CN" smtClean="0">
                <a:sym typeface="宋体" pitchFamily="2" charset="-122"/>
              </a:rPr>
              <a:t>/12</a:t>
            </a:r>
            <a:r>
              <a:rPr lang="zh-CN" altLang="en-US" smtClean="0">
                <a:sym typeface="宋体" pitchFamily="2" charset="-122"/>
              </a:rPr>
              <a:t>号  </a:t>
            </a:r>
            <a:r>
              <a:rPr lang="en-US" altLang="zh-CN" smtClean="0">
                <a:sym typeface="宋体" pitchFamily="2" charset="-122"/>
              </a:rPr>
              <a:t>Arial/12pt</a:t>
            </a:r>
          </a:p>
        </p:txBody>
      </p:sp>
      <p:pic>
        <p:nvPicPr>
          <p:cNvPr id="2053" name="Picture 6"/>
          <p:cNvPicPr>
            <a:picLocks noChangeAspect="1" noChangeArrowheads="1"/>
          </p:cNvPicPr>
          <p:nvPr userDrawn="1"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117475"/>
            <a:ext cx="120332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图片 13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9025"/>
            <a:ext cx="9178925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48" r:id="rId1"/>
    <p:sldLayoutId id="2147484349" r:id="rId2"/>
    <p:sldLayoutId id="2147484350" r:id="rId3"/>
    <p:sldLayoutId id="2147484351" r:id="rId4"/>
    <p:sldLayoutId id="2147484352" r:id="rId5"/>
    <p:sldLayoutId id="2147484353" r:id="rId6"/>
    <p:sldLayoutId id="2147484354" r:id="rId7"/>
    <p:sldLayoutId id="2147484355" r:id="rId8"/>
    <p:sldLayoutId id="2147484356" r:id="rId9"/>
    <p:sldLayoutId id="2147484357" r:id="rId10"/>
    <p:sldLayoutId id="2147484358" r:id="rId11"/>
    <p:sldLayoutId id="2147484359" r:id="rId12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+mj-lt"/>
          <a:ea typeface="+mj-ea"/>
          <a:cs typeface="+mj-cs"/>
          <a:sym typeface="宋体" pitchFamily="2" charset="-122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微软雅黑" charset="-122"/>
          <a:sym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微软雅黑" charset="-122"/>
          <a:sym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微软雅黑" charset="-122"/>
          <a:sym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微软雅黑" charset="-122"/>
          <a:sym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微软雅黑" charset="-122"/>
          <a:sym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微软雅黑" charset="-122"/>
          <a:sym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微软雅黑" charset="-122"/>
          <a:sym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微软雅黑" charset="-122"/>
          <a:sym typeface="宋体" pitchFamily="2" charset="-122"/>
        </a:defRPr>
      </a:lvl9pPr>
    </p:titleStyle>
    <p:bodyStyle>
      <a:lvl1pPr marL="177800" indent="-177800" algn="l" defTabSz="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+mn-lt"/>
          <a:ea typeface="+mn-ea"/>
          <a:cs typeface="+mn-cs"/>
          <a:sym typeface="宋体" pitchFamily="2" charset="-122"/>
        </a:defRPr>
      </a:lvl1pPr>
      <a:lvl2pPr marL="534988" indent="-177800" algn="l" defTabSz="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800" b="1">
          <a:solidFill>
            <a:schemeClr val="tx1"/>
          </a:solidFill>
          <a:latin typeface="+mn-lt"/>
          <a:ea typeface="+mn-ea"/>
          <a:sym typeface="宋体" pitchFamily="2" charset="-122"/>
        </a:defRPr>
      </a:lvl2pPr>
      <a:lvl3pPr marL="884238" indent="-173038" algn="l" defTabSz="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600" b="1">
          <a:solidFill>
            <a:schemeClr val="tx1"/>
          </a:solidFill>
          <a:latin typeface="+mn-lt"/>
          <a:ea typeface="+mn-ea"/>
          <a:sym typeface="宋体" pitchFamily="2" charset="-122"/>
        </a:defRPr>
      </a:lvl3pPr>
      <a:lvl4pPr marL="1239838" indent="-177800" algn="l" defTabSz="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宋体" pitchFamily="2" charset="-122"/>
        </a:defRPr>
      </a:lvl4pPr>
      <a:lvl5pPr marL="1598613" indent="-180975" algn="l" defTabSz="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宋体" pitchFamily="2" charset="-122"/>
        </a:defRPr>
      </a:lvl5pPr>
      <a:lvl6pPr marL="2055813" indent="-180975" algn="l" defTabSz="0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宋体" pitchFamily="2" charset="-122"/>
        </a:defRPr>
      </a:lvl6pPr>
      <a:lvl7pPr marL="2513013" indent="-180975" algn="l" defTabSz="0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宋体" pitchFamily="2" charset="-122"/>
        </a:defRPr>
      </a:lvl7pPr>
      <a:lvl8pPr marL="2970213" indent="-180975" algn="l" defTabSz="0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宋体" pitchFamily="2" charset="-122"/>
        </a:defRPr>
      </a:lvl8pPr>
      <a:lvl9pPr marL="3427413" indent="-180975" algn="l" defTabSz="0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8313" y="115888"/>
            <a:ext cx="8207375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297" tIns="45149" rIns="90297" bIns="4514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宋体" pitchFamily="2" charset="-122"/>
              </a:rPr>
              <a:t>标题文本样式：微软雅黑</a:t>
            </a:r>
            <a:r>
              <a:rPr lang="en-US" altLang="zh-CN" smtClean="0">
                <a:sym typeface="宋体" pitchFamily="2" charset="-122"/>
              </a:rPr>
              <a:t>/28</a:t>
            </a:r>
            <a:r>
              <a:rPr lang="zh-CN" altLang="en-US" smtClean="0">
                <a:sym typeface="宋体" pitchFamily="2" charset="-122"/>
              </a:rPr>
              <a:t>号  </a:t>
            </a:r>
            <a:r>
              <a:rPr lang="en-US" altLang="zh-CN" smtClean="0">
                <a:sym typeface="宋体" pitchFamily="2" charset="-122"/>
              </a:rPr>
              <a:t>Arial/28pt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981075"/>
            <a:ext cx="8207375" cy="537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297" tIns="45149" rIns="90297" bIns="451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宋体" pitchFamily="2" charset="-122"/>
              </a:rPr>
              <a:t>第一级内容文本样式：微软雅黑</a:t>
            </a:r>
            <a:r>
              <a:rPr lang="en-US" altLang="zh-CN" smtClean="0">
                <a:sym typeface="宋体" pitchFamily="2" charset="-122"/>
              </a:rPr>
              <a:t>/20</a:t>
            </a:r>
            <a:r>
              <a:rPr lang="zh-CN" altLang="en-US" smtClean="0">
                <a:sym typeface="宋体" pitchFamily="2" charset="-122"/>
              </a:rPr>
              <a:t>号  </a:t>
            </a:r>
            <a:r>
              <a:rPr lang="en-US" altLang="zh-CN" smtClean="0">
                <a:sym typeface="宋体" pitchFamily="2" charset="-122"/>
              </a:rPr>
              <a:t>Arial/20pt</a:t>
            </a:r>
          </a:p>
          <a:p>
            <a:pPr lvl="1"/>
            <a:r>
              <a:rPr lang="zh-CN" altLang="en-US" smtClean="0">
                <a:sym typeface="宋体" pitchFamily="2" charset="-122"/>
              </a:rPr>
              <a:t>第二级内容文本样式：微软雅黑</a:t>
            </a:r>
            <a:r>
              <a:rPr lang="en-US" altLang="zh-CN" smtClean="0">
                <a:sym typeface="宋体" pitchFamily="2" charset="-122"/>
              </a:rPr>
              <a:t>/18</a:t>
            </a:r>
            <a:r>
              <a:rPr lang="zh-CN" altLang="en-US" smtClean="0">
                <a:sym typeface="宋体" pitchFamily="2" charset="-122"/>
              </a:rPr>
              <a:t>号  </a:t>
            </a:r>
            <a:r>
              <a:rPr lang="en-US" altLang="zh-CN" smtClean="0">
                <a:sym typeface="宋体" pitchFamily="2" charset="-122"/>
              </a:rPr>
              <a:t>Arial/18pt</a:t>
            </a:r>
          </a:p>
          <a:p>
            <a:pPr lvl="2"/>
            <a:r>
              <a:rPr lang="zh-CN" altLang="en-US" smtClean="0">
                <a:sym typeface="宋体" pitchFamily="2" charset="-122"/>
              </a:rPr>
              <a:t>第三级内容文本样式：微软雅黑</a:t>
            </a:r>
            <a:r>
              <a:rPr lang="en-US" altLang="zh-CN" smtClean="0">
                <a:sym typeface="宋体" pitchFamily="2" charset="-122"/>
              </a:rPr>
              <a:t>/16</a:t>
            </a:r>
            <a:r>
              <a:rPr lang="zh-CN" altLang="en-US" smtClean="0">
                <a:sym typeface="宋体" pitchFamily="2" charset="-122"/>
              </a:rPr>
              <a:t>号  </a:t>
            </a:r>
            <a:r>
              <a:rPr lang="en-US" altLang="zh-CN" smtClean="0">
                <a:sym typeface="宋体" pitchFamily="2" charset="-122"/>
              </a:rPr>
              <a:t>Arial/16pt</a:t>
            </a:r>
          </a:p>
          <a:p>
            <a:pPr lvl="3"/>
            <a:r>
              <a:rPr lang="zh-CN" altLang="en-US" smtClean="0">
                <a:sym typeface="宋体" pitchFamily="2" charset="-122"/>
              </a:rPr>
              <a:t>第四级内容文本样式：微软雅黑</a:t>
            </a:r>
            <a:r>
              <a:rPr lang="en-US" altLang="zh-CN" smtClean="0">
                <a:sym typeface="宋体" pitchFamily="2" charset="-122"/>
              </a:rPr>
              <a:t>/14</a:t>
            </a:r>
            <a:r>
              <a:rPr lang="zh-CN" altLang="en-US" smtClean="0">
                <a:sym typeface="宋体" pitchFamily="2" charset="-122"/>
              </a:rPr>
              <a:t>号  </a:t>
            </a:r>
            <a:r>
              <a:rPr lang="en-US" altLang="zh-CN" smtClean="0">
                <a:sym typeface="宋体" pitchFamily="2" charset="-122"/>
              </a:rPr>
              <a:t>Arial/14pt</a:t>
            </a:r>
          </a:p>
          <a:p>
            <a:pPr lvl="4"/>
            <a:r>
              <a:rPr lang="zh-CN" altLang="en-US" smtClean="0">
                <a:sym typeface="宋体" pitchFamily="2" charset="-122"/>
              </a:rPr>
              <a:t>第五级内容文本样式：微软雅黑</a:t>
            </a:r>
            <a:r>
              <a:rPr lang="en-US" altLang="zh-CN" smtClean="0">
                <a:sym typeface="宋体" pitchFamily="2" charset="-122"/>
              </a:rPr>
              <a:t>/12</a:t>
            </a:r>
            <a:r>
              <a:rPr lang="zh-CN" altLang="en-US" smtClean="0">
                <a:sym typeface="宋体" pitchFamily="2" charset="-122"/>
              </a:rPr>
              <a:t>号  </a:t>
            </a:r>
            <a:r>
              <a:rPr lang="en-US" altLang="zh-CN" smtClean="0">
                <a:sym typeface="宋体" pitchFamily="2" charset="-122"/>
              </a:rPr>
              <a:t>Arial/12pt</a:t>
            </a:r>
          </a:p>
        </p:txBody>
      </p:sp>
      <p:pic>
        <p:nvPicPr>
          <p:cNvPr id="3077" name="Picture 6"/>
          <p:cNvPicPr>
            <a:picLocks noChangeAspect="1" noChangeArrowheads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117475"/>
            <a:ext cx="120332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图片 13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9025"/>
            <a:ext cx="9178925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60" r:id="rId1"/>
    <p:sldLayoutId id="2147484361" r:id="rId2"/>
    <p:sldLayoutId id="2147484362" r:id="rId3"/>
    <p:sldLayoutId id="2147484363" r:id="rId4"/>
    <p:sldLayoutId id="2147484364" r:id="rId5"/>
    <p:sldLayoutId id="2147484365" r:id="rId6"/>
    <p:sldLayoutId id="2147484366" r:id="rId7"/>
    <p:sldLayoutId id="2147484367" r:id="rId8"/>
    <p:sldLayoutId id="2147484368" r:id="rId9"/>
    <p:sldLayoutId id="2147484369" r:id="rId10"/>
    <p:sldLayoutId id="2147484370" r:id="rId11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+mj-lt"/>
          <a:ea typeface="+mj-ea"/>
          <a:cs typeface="+mj-cs"/>
          <a:sym typeface="宋体" pitchFamily="2" charset="-122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微软雅黑" charset="-122"/>
          <a:sym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微软雅黑" charset="-122"/>
          <a:sym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微软雅黑" charset="-122"/>
          <a:sym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微软雅黑" charset="-122"/>
          <a:sym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微软雅黑" charset="-122"/>
          <a:sym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微软雅黑" charset="-122"/>
          <a:sym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微软雅黑" charset="-122"/>
          <a:sym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微软雅黑" charset="-122"/>
          <a:sym typeface="宋体" pitchFamily="2" charset="-122"/>
        </a:defRPr>
      </a:lvl9pPr>
    </p:titleStyle>
    <p:bodyStyle>
      <a:lvl1pPr marL="177800" indent="-177800" algn="l" defTabSz="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+mn-lt"/>
          <a:ea typeface="+mn-ea"/>
          <a:cs typeface="+mn-cs"/>
          <a:sym typeface="宋体" pitchFamily="2" charset="-122"/>
        </a:defRPr>
      </a:lvl1pPr>
      <a:lvl2pPr marL="534988" indent="-177800" algn="l" defTabSz="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800" b="1">
          <a:solidFill>
            <a:schemeClr val="tx1"/>
          </a:solidFill>
          <a:latin typeface="+mn-lt"/>
          <a:ea typeface="+mn-ea"/>
          <a:sym typeface="宋体" pitchFamily="2" charset="-122"/>
        </a:defRPr>
      </a:lvl2pPr>
      <a:lvl3pPr marL="884238" indent="-173038" algn="l" defTabSz="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600" b="1">
          <a:solidFill>
            <a:schemeClr val="tx1"/>
          </a:solidFill>
          <a:latin typeface="+mn-lt"/>
          <a:ea typeface="+mn-ea"/>
          <a:sym typeface="宋体" pitchFamily="2" charset="-122"/>
        </a:defRPr>
      </a:lvl3pPr>
      <a:lvl4pPr marL="1239838" indent="-177800" algn="l" defTabSz="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宋体" pitchFamily="2" charset="-122"/>
        </a:defRPr>
      </a:lvl4pPr>
      <a:lvl5pPr marL="1598613" indent="-180975" algn="l" defTabSz="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宋体" pitchFamily="2" charset="-122"/>
        </a:defRPr>
      </a:lvl5pPr>
      <a:lvl6pPr marL="2055813" indent="-180975" algn="l" defTabSz="0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宋体" pitchFamily="2" charset="-122"/>
        </a:defRPr>
      </a:lvl6pPr>
      <a:lvl7pPr marL="2513013" indent="-180975" algn="l" defTabSz="0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宋体" pitchFamily="2" charset="-122"/>
        </a:defRPr>
      </a:lvl7pPr>
      <a:lvl8pPr marL="2970213" indent="-180975" algn="l" defTabSz="0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宋体" pitchFamily="2" charset="-122"/>
        </a:defRPr>
      </a:lvl8pPr>
      <a:lvl9pPr marL="3427413" indent="-180975" algn="l" defTabSz="0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8313" y="115888"/>
            <a:ext cx="8207375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297" tIns="45149" rIns="90297" bIns="4514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宋体" pitchFamily="2" charset="-122"/>
              </a:rPr>
              <a:t>标题文本样式：微软雅黑</a:t>
            </a:r>
            <a:r>
              <a:rPr lang="en-US" altLang="zh-CN" smtClean="0">
                <a:sym typeface="宋体" pitchFamily="2" charset="-122"/>
              </a:rPr>
              <a:t>/28</a:t>
            </a:r>
            <a:r>
              <a:rPr lang="zh-CN" altLang="en-US" smtClean="0">
                <a:sym typeface="宋体" pitchFamily="2" charset="-122"/>
              </a:rPr>
              <a:t>号  </a:t>
            </a:r>
            <a:r>
              <a:rPr lang="en-US" altLang="zh-CN" smtClean="0">
                <a:sym typeface="宋体" pitchFamily="2" charset="-122"/>
              </a:rPr>
              <a:t>Arial/28pt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981075"/>
            <a:ext cx="8207375" cy="537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297" tIns="45149" rIns="90297" bIns="451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宋体" pitchFamily="2" charset="-122"/>
              </a:rPr>
              <a:t>第一级内容文本样式：微软雅黑</a:t>
            </a:r>
            <a:r>
              <a:rPr lang="en-US" altLang="zh-CN" smtClean="0">
                <a:sym typeface="宋体" pitchFamily="2" charset="-122"/>
              </a:rPr>
              <a:t>/20</a:t>
            </a:r>
            <a:r>
              <a:rPr lang="zh-CN" altLang="en-US" smtClean="0">
                <a:sym typeface="宋体" pitchFamily="2" charset="-122"/>
              </a:rPr>
              <a:t>号  </a:t>
            </a:r>
            <a:r>
              <a:rPr lang="en-US" altLang="zh-CN" smtClean="0">
                <a:sym typeface="宋体" pitchFamily="2" charset="-122"/>
              </a:rPr>
              <a:t>Arial/20pt</a:t>
            </a:r>
          </a:p>
          <a:p>
            <a:pPr lvl="1"/>
            <a:r>
              <a:rPr lang="zh-CN" altLang="en-US" smtClean="0">
                <a:sym typeface="宋体" pitchFamily="2" charset="-122"/>
              </a:rPr>
              <a:t>第二级内容文本样式：微软雅黑</a:t>
            </a:r>
            <a:r>
              <a:rPr lang="en-US" altLang="zh-CN" smtClean="0">
                <a:sym typeface="宋体" pitchFamily="2" charset="-122"/>
              </a:rPr>
              <a:t>/18</a:t>
            </a:r>
            <a:r>
              <a:rPr lang="zh-CN" altLang="en-US" smtClean="0">
                <a:sym typeface="宋体" pitchFamily="2" charset="-122"/>
              </a:rPr>
              <a:t>号  </a:t>
            </a:r>
            <a:r>
              <a:rPr lang="en-US" altLang="zh-CN" smtClean="0">
                <a:sym typeface="宋体" pitchFamily="2" charset="-122"/>
              </a:rPr>
              <a:t>Arial/18pt</a:t>
            </a:r>
          </a:p>
          <a:p>
            <a:pPr lvl="2"/>
            <a:r>
              <a:rPr lang="zh-CN" altLang="en-US" smtClean="0">
                <a:sym typeface="宋体" pitchFamily="2" charset="-122"/>
              </a:rPr>
              <a:t>第三级内容文本样式：微软雅黑</a:t>
            </a:r>
            <a:r>
              <a:rPr lang="en-US" altLang="zh-CN" smtClean="0">
                <a:sym typeface="宋体" pitchFamily="2" charset="-122"/>
              </a:rPr>
              <a:t>/16</a:t>
            </a:r>
            <a:r>
              <a:rPr lang="zh-CN" altLang="en-US" smtClean="0">
                <a:sym typeface="宋体" pitchFamily="2" charset="-122"/>
              </a:rPr>
              <a:t>号  </a:t>
            </a:r>
            <a:r>
              <a:rPr lang="en-US" altLang="zh-CN" smtClean="0">
                <a:sym typeface="宋体" pitchFamily="2" charset="-122"/>
              </a:rPr>
              <a:t>Arial/16pt</a:t>
            </a:r>
          </a:p>
          <a:p>
            <a:pPr lvl="3"/>
            <a:r>
              <a:rPr lang="zh-CN" altLang="en-US" smtClean="0">
                <a:sym typeface="宋体" pitchFamily="2" charset="-122"/>
              </a:rPr>
              <a:t>第四级内容文本样式：微软雅黑</a:t>
            </a:r>
            <a:r>
              <a:rPr lang="en-US" altLang="zh-CN" smtClean="0">
                <a:sym typeface="宋体" pitchFamily="2" charset="-122"/>
              </a:rPr>
              <a:t>/14</a:t>
            </a:r>
            <a:r>
              <a:rPr lang="zh-CN" altLang="en-US" smtClean="0">
                <a:sym typeface="宋体" pitchFamily="2" charset="-122"/>
              </a:rPr>
              <a:t>号  </a:t>
            </a:r>
            <a:r>
              <a:rPr lang="en-US" altLang="zh-CN" smtClean="0">
                <a:sym typeface="宋体" pitchFamily="2" charset="-122"/>
              </a:rPr>
              <a:t>Arial/14pt</a:t>
            </a:r>
          </a:p>
          <a:p>
            <a:pPr lvl="4"/>
            <a:r>
              <a:rPr lang="zh-CN" altLang="en-US" smtClean="0">
                <a:sym typeface="宋体" pitchFamily="2" charset="-122"/>
              </a:rPr>
              <a:t>第五级内容文本样式：微软雅黑</a:t>
            </a:r>
            <a:r>
              <a:rPr lang="en-US" altLang="zh-CN" smtClean="0">
                <a:sym typeface="宋体" pitchFamily="2" charset="-122"/>
              </a:rPr>
              <a:t>/12</a:t>
            </a:r>
            <a:r>
              <a:rPr lang="zh-CN" altLang="en-US" smtClean="0">
                <a:sym typeface="宋体" pitchFamily="2" charset="-122"/>
              </a:rPr>
              <a:t>号  </a:t>
            </a:r>
            <a:r>
              <a:rPr lang="en-US" altLang="zh-CN" smtClean="0">
                <a:sym typeface="宋体" pitchFamily="2" charset="-122"/>
              </a:rPr>
              <a:t>Arial/12pt</a:t>
            </a:r>
          </a:p>
        </p:txBody>
      </p:sp>
      <p:pic>
        <p:nvPicPr>
          <p:cNvPr id="4101" name="Picture 6"/>
          <p:cNvPicPr>
            <a:picLocks noChangeAspect="1" noChangeArrowheads="1"/>
          </p:cNvPicPr>
          <p:nvPr userDrawn="1"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117475"/>
            <a:ext cx="120332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图片 13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9025"/>
            <a:ext cx="9178925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71" r:id="rId1"/>
    <p:sldLayoutId id="2147484372" r:id="rId2"/>
    <p:sldLayoutId id="2147484373" r:id="rId3"/>
    <p:sldLayoutId id="2147484374" r:id="rId4"/>
    <p:sldLayoutId id="2147484375" r:id="rId5"/>
    <p:sldLayoutId id="2147484376" r:id="rId6"/>
    <p:sldLayoutId id="2147484377" r:id="rId7"/>
    <p:sldLayoutId id="2147484378" r:id="rId8"/>
    <p:sldLayoutId id="2147484379" r:id="rId9"/>
    <p:sldLayoutId id="2147484380" r:id="rId10"/>
    <p:sldLayoutId id="2147484381" r:id="rId11"/>
    <p:sldLayoutId id="2147484382" r:id="rId12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+mj-lt"/>
          <a:ea typeface="+mj-ea"/>
          <a:cs typeface="+mj-cs"/>
          <a:sym typeface="宋体" pitchFamily="2" charset="-122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微软雅黑" charset="-122"/>
          <a:sym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微软雅黑" charset="-122"/>
          <a:sym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微软雅黑" charset="-122"/>
          <a:sym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微软雅黑" charset="-122"/>
          <a:sym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微软雅黑" charset="-122"/>
          <a:sym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微软雅黑" charset="-122"/>
          <a:sym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微软雅黑" charset="-122"/>
          <a:sym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微软雅黑" charset="-122"/>
          <a:sym typeface="宋体" pitchFamily="2" charset="-122"/>
        </a:defRPr>
      </a:lvl9pPr>
    </p:titleStyle>
    <p:bodyStyle>
      <a:lvl1pPr marL="177800" indent="-177800" algn="l" defTabSz="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+mn-lt"/>
          <a:ea typeface="+mn-ea"/>
          <a:cs typeface="+mn-cs"/>
          <a:sym typeface="宋体" pitchFamily="2" charset="-122"/>
        </a:defRPr>
      </a:lvl1pPr>
      <a:lvl2pPr marL="534988" indent="-177800" algn="l" defTabSz="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800" b="1">
          <a:solidFill>
            <a:schemeClr val="tx1"/>
          </a:solidFill>
          <a:latin typeface="+mn-lt"/>
          <a:ea typeface="+mn-ea"/>
          <a:sym typeface="宋体" pitchFamily="2" charset="-122"/>
        </a:defRPr>
      </a:lvl2pPr>
      <a:lvl3pPr marL="884238" indent="-173038" algn="l" defTabSz="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600" b="1">
          <a:solidFill>
            <a:schemeClr val="tx1"/>
          </a:solidFill>
          <a:latin typeface="+mn-lt"/>
          <a:ea typeface="+mn-ea"/>
          <a:sym typeface="宋体" pitchFamily="2" charset="-122"/>
        </a:defRPr>
      </a:lvl3pPr>
      <a:lvl4pPr marL="1239838" indent="-177800" algn="l" defTabSz="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宋体" pitchFamily="2" charset="-122"/>
        </a:defRPr>
      </a:lvl4pPr>
      <a:lvl5pPr marL="1598613" indent="-180975" algn="l" defTabSz="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宋体" pitchFamily="2" charset="-122"/>
        </a:defRPr>
      </a:lvl5pPr>
      <a:lvl6pPr marL="2055813" indent="-180975" algn="l" defTabSz="0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宋体" pitchFamily="2" charset="-122"/>
        </a:defRPr>
      </a:lvl6pPr>
      <a:lvl7pPr marL="2513013" indent="-180975" algn="l" defTabSz="0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宋体" pitchFamily="2" charset="-122"/>
        </a:defRPr>
      </a:lvl7pPr>
      <a:lvl8pPr marL="2970213" indent="-180975" algn="l" defTabSz="0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宋体" pitchFamily="2" charset="-122"/>
        </a:defRPr>
      </a:lvl8pPr>
      <a:lvl9pPr marL="3427413" indent="-180975" algn="l" defTabSz="0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页脚占位符 3"/>
          <p:cNvSpPr>
            <a:spLocks noGrp="1" noChangeArrowheads="1"/>
          </p:cNvSpPr>
          <p:nvPr/>
        </p:nvSpPr>
        <p:spPr bwMode="auto">
          <a:xfrm>
            <a:off x="8154988" y="6423025"/>
            <a:ext cx="1290637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074" tIns="58536" rIns="117074" bIns="58536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41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3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31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defTabSz="11715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defTabSz="11715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defTabSz="11715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defTabSz="11715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900"/>
              <a:t>   </a:t>
            </a:r>
            <a:endParaRPr lang="zh-CN" altLang="en-US" sz="19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900"/>
              <a:t>   </a:t>
            </a:r>
            <a:endParaRPr lang="zh-CN" altLang="en-US" sz="2400">
              <a:latin typeface="Arial" charset="0"/>
            </a:endParaRPr>
          </a:p>
        </p:txBody>
      </p:sp>
      <p:sp>
        <p:nvSpPr>
          <p:cNvPr id="17411" name="Rectangle 13"/>
          <p:cNvSpPr>
            <a:spLocks noChangeArrowheads="1"/>
          </p:cNvSpPr>
          <p:nvPr/>
        </p:nvSpPr>
        <p:spPr bwMode="auto">
          <a:xfrm>
            <a:off x="2159000" y="4043363"/>
            <a:ext cx="4824413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593" tIns="47295" rIns="94593" bIns="47295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41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3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31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defTabSz="11715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defTabSz="11715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defTabSz="11715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defTabSz="11715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科技处、社科处</a:t>
            </a: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2015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年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5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月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9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日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412" name="TextBox 3"/>
          <p:cNvSpPr>
            <a:spLocks noChangeArrowheads="1"/>
          </p:cNvSpPr>
          <p:nvPr/>
        </p:nvSpPr>
        <p:spPr bwMode="auto">
          <a:xfrm>
            <a:off x="1150938" y="1881188"/>
            <a:ext cx="6680200" cy="185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40" tIns="64020" rIns="128040" bIns="6402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41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3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31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defTabSz="11715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defTabSz="11715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defTabSz="11715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defTabSz="11715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>
                <a:latin typeface="方正小标宋简体" pitchFamily="2" charset="-122"/>
                <a:ea typeface="方正小标宋简体" pitchFamily="2" charset="-122"/>
              </a:rPr>
              <a:t>关于填报</a:t>
            </a:r>
            <a:r>
              <a:rPr lang="en-US" altLang="zh-CN" sz="4000" b="1" dirty="0" smtClean="0">
                <a:latin typeface="方正小标宋简体" pitchFamily="2" charset="-122"/>
                <a:ea typeface="方正小标宋简体" pitchFamily="2" charset="-122"/>
              </a:rPr>
              <a:t>2015-2016</a:t>
            </a:r>
            <a:r>
              <a:rPr lang="zh-CN" altLang="en-US" sz="4000" b="1" dirty="0" smtClean="0">
                <a:latin typeface="方正小标宋简体" pitchFamily="2" charset="-122"/>
                <a:ea typeface="方正小标宋简体" pitchFamily="2" charset="-122"/>
              </a:rPr>
              <a:t>学</a:t>
            </a:r>
            <a:r>
              <a:rPr lang="zh-CN" altLang="en-US" sz="4000" b="1" dirty="0">
                <a:latin typeface="方正小标宋简体" pitchFamily="2" charset="-122"/>
                <a:ea typeface="方正小标宋简体" pitchFamily="2" charset="-122"/>
              </a:rPr>
              <a:t>年度</a:t>
            </a:r>
            <a:endParaRPr lang="en-US" altLang="zh-CN" sz="4000" b="1" dirty="0">
              <a:latin typeface="方正小标宋简体" pitchFamily="2" charset="-122"/>
              <a:ea typeface="方正小标宋简体" pitchFamily="2" charset="-122"/>
            </a:endParaRPr>
          </a:p>
          <a:p>
            <a:pPr algn="ctr"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>
                <a:latin typeface="方正小标宋简体" pitchFamily="2" charset="-122"/>
                <a:ea typeface="方正小标宋简体" pitchFamily="2" charset="-122"/>
              </a:rPr>
              <a:t>科研业绩的说明</a:t>
            </a:r>
            <a:endParaRPr lang="en-US" altLang="zh-CN" sz="4000" b="1" dirty="0">
              <a:latin typeface="方正小标宋简体" pitchFamily="2" charset="-122"/>
              <a:ea typeface="方正小标宋简体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2"/>
          <p:cNvSpPr>
            <a:spLocks noChangeArrowheads="1"/>
          </p:cNvSpPr>
          <p:nvPr/>
        </p:nvSpPr>
        <p:spPr bwMode="auto">
          <a:xfrm>
            <a:off x="179388" y="1090613"/>
            <a:ext cx="3024187" cy="936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26627" name="标题 24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620713"/>
            <a:ext cx="2735263" cy="503237"/>
          </a:xfrm>
          <a:solidFill>
            <a:schemeClr val="accent2"/>
          </a:solidFill>
        </p:spPr>
        <p:txBody>
          <a:bodyPr wrap="none"/>
          <a:lstStyle/>
          <a:p>
            <a:pPr algn="ctr" eaLnBrk="1" hangingPunct="1"/>
            <a:r>
              <a:rPr lang="zh-CN" altLang="en-US" sz="2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填写要求</a:t>
            </a:r>
          </a:p>
        </p:txBody>
      </p:sp>
      <p:sp>
        <p:nvSpPr>
          <p:cNvPr id="26628" name="文本占位符 1"/>
          <p:cNvSpPr>
            <a:spLocks noGrp="1" noChangeArrowheads="1"/>
          </p:cNvSpPr>
          <p:nvPr>
            <p:ph sz="quarter" idx="4294967295"/>
          </p:nvPr>
        </p:nvSpPr>
        <p:spPr>
          <a:xfrm>
            <a:off x="827088" y="2052638"/>
            <a:ext cx="7578725" cy="4370387"/>
          </a:xfrm>
        </p:spPr>
        <p:txBody>
          <a:bodyPr/>
          <a:lstStyle/>
          <a:p>
            <a:pPr marL="342900" indent="-342900" eaLnBrk="1" fontAlgn="ctr" hangingPunct="1">
              <a:lnSpc>
                <a:spcPct val="150000"/>
              </a:lnSpc>
              <a:buClr>
                <a:srgbClr val="C11103"/>
              </a:buClr>
              <a:buFont typeface="Wingdings" pitchFamily="2" charset="2"/>
              <a:buNone/>
            </a:pPr>
            <a:r>
              <a:rPr lang="zh-CN" altLang="en-US" sz="2000" smtClean="0"/>
              <a:t>     </a:t>
            </a:r>
            <a:r>
              <a:rPr lang="en-US" altLang="zh-CN" sz="2000" smtClean="0"/>
              <a:t>1.</a:t>
            </a:r>
            <a:r>
              <a:rPr lang="zh-CN" altLang="en-US" sz="2000" smtClean="0"/>
              <a:t>对成果信息填写不全或未按要求填写的，由单位科研秘书和科技处、社科处审核时将不予通过，直接做退回处理后，由个人重新填报提交。</a:t>
            </a:r>
            <a:endParaRPr lang="en-US" altLang="zh-CN" sz="2000" smtClean="0"/>
          </a:p>
          <a:p>
            <a:pPr marL="342900" indent="-342900" eaLnBrk="1" fontAlgn="ctr" hangingPunct="1">
              <a:lnSpc>
                <a:spcPct val="150000"/>
              </a:lnSpc>
              <a:buClr>
                <a:srgbClr val="C11103"/>
              </a:buClr>
              <a:buFont typeface="Wingdings" pitchFamily="2" charset="2"/>
              <a:buNone/>
            </a:pPr>
            <a:r>
              <a:rPr lang="en-US" altLang="zh-CN" sz="2000" smtClean="0"/>
              <a:t>     2.</a:t>
            </a:r>
            <a:r>
              <a:rPr lang="zh-CN" altLang="en-US" sz="2000" smtClean="0"/>
              <a:t>单位科研秘书必须严格认真审核所有申报材料，特别留意是否有重复申报、学术期刊级别是否有出入（期刊名称必须与华侨大学学术期刊分类目录完全一致）、论文是否有提交</a:t>
            </a:r>
            <a:r>
              <a:rPr lang="en-US" altLang="zh-CN" sz="2000" smtClean="0"/>
              <a:t>PDF</a:t>
            </a:r>
            <a:r>
              <a:rPr lang="zh-CN" altLang="en-US" sz="2000" smtClean="0"/>
              <a:t>或</a:t>
            </a:r>
            <a:r>
              <a:rPr lang="en-US" altLang="zh-CN" sz="2000" smtClean="0"/>
              <a:t>CAJ</a:t>
            </a:r>
            <a:r>
              <a:rPr lang="zh-CN" altLang="en-US" sz="2000" smtClean="0"/>
              <a:t>格式的附件材料等问题。</a:t>
            </a:r>
          </a:p>
        </p:txBody>
      </p:sp>
      <p:sp>
        <p:nvSpPr>
          <p:cNvPr id="26629" name="TextBox 26"/>
          <p:cNvSpPr>
            <a:spLocks noChangeArrowheads="1"/>
          </p:cNvSpPr>
          <p:nvPr/>
        </p:nvSpPr>
        <p:spPr bwMode="auto">
          <a:xfrm>
            <a:off x="881063" y="1619250"/>
            <a:ext cx="1704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p"/>
            </a:pPr>
            <a:r>
              <a:rPr lang="zh-CN" altLang="en-US" sz="2400" u="sng">
                <a:solidFill>
                  <a:srgbClr val="C11103"/>
                </a:solidFill>
              </a:rPr>
              <a:t>基本要求</a:t>
            </a:r>
            <a:endParaRPr lang="zh-CN" altLang="en-US" sz="2400" b="0">
              <a:ea typeface="宋体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7651" name="文本占位符 1"/>
          <p:cNvSpPr txBox="1">
            <a:spLocks noChangeArrowheads="1"/>
          </p:cNvSpPr>
          <p:nvPr/>
        </p:nvSpPr>
        <p:spPr bwMode="auto">
          <a:xfrm>
            <a:off x="859073" y="2784475"/>
            <a:ext cx="7578725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297" tIns="45149" rIns="90297" bIns="45149"/>
          <a:lstStyle>
            <a:lvl1pPr marL="177800" indent="-177800" defTabSz="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defTabSz="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defTabSz="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defTabSz="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defTabSz="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000" dirty="0"/>
              <a:t>   所有论文（含咨询报告）、著作的第一作者单位必须标明华侨大学，由第一作者负责填写完整的科研信息，研究生为第一作者的导师可按第一作者计</a:t>
            </a:r>
            <a:r>
              <a:rPr lang="en-US" altLang="zh-CN" sz="2000" dirty="0"/>
              <a:t>,</a:t>
            </a:r>
            <a:r>
              <a:rPr lang="zh-CN" altLang="en-US" sz="2000" dirty="0"/>
              <a:t>每篇论文的第一作者只能计算</a:t>
            </a:r>
            <a:r>
              <a:rPr lang="en-US" altLang="zh-CN" sz="2000" dirty="0"/>
              <a:t>1</a:t>
            </a:r>
            <a:r>
              <a:rPr lang="zh-CN" altLang="en-US" sz="2000" dirty="0"/>
              <a:t>人次。其他成员不得重复填报。咨询报告按论文的形式要求录入。</a:t>
            </a:r>
          </a:p>
        </p:txBody>
      </p:sp>
      <p:sp>
        <p:nvSpPr>
          <p:cNvPr id="27652" name="TextBox 26"/>
          <p:cNvSpPr>
            <a:spLocks noChangeArrowheads="1"/>
          </p:cNvSpPr>
          <p:nvPr/>
        </p:nvSpPr>
        <p:spPr bwMode="auto">
          <a:xfrm>
            <a:off x="866217" y="1628800"/>
            <a:ext cx="2011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p"/>
            </a:pPr>
            <a:r>
              <a:rPr lang="zh-CN" altLang="en-US" sz="2400" u="sng">
                <a:solidFill>
                  <a:srgbClr val="C11103"/>
                </a:solidFill>
              </a:rPr>
              <a:t>论文、著作</a:t>
            </a:r>
            <a:endParaRPr lang="zh-CN" altLang="en-US" sz="2400" b="0">
              <a:ea typeface="宋体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2"/>
          <p:cNvSpPr>
            <a:spLocks noChangeArrowheads="1"/>
          </p:cNvSpPr>
          <p:nvPr/>
        </p:nvSpPr>
        <p:spPr bwMode="auto">
          <a:xfrm>
            <a:off x="179388" y="1090613"/>
            <a:ext cx="3024187" cy="936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28675" name="标题 24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620713"/>
            <a:ext cx="2735263" cy="503237"/>
          </a:xfrm>
          <a:solidFill>
            <a:schemeClr val="accent2"/>
          </a:solidFill>
        </p:spPr>
        <p:txBody>
          <a:bodyPr wrap="none"/>
          <a:lstStyle/>
          <a:p>
            <a:pPr algn="ctr" eaLnBrk="1" hangingPunct="1"/>
            <a:r>
              <a:rPr lang="zh-CN" altLang="en-US" sz="2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填写要求</a:t>
            </a:r>
          </a:p>
        </p:txBody>
      </p:sp>
      <p:sp>
        <p:nvSpPr>
          <p:cNvPr id="28676" name="文本占位符 2"/>
          <p:cNvSpPr>
            <a:spLocks noGrp="1" noChangeArrowheads="1"/>
          </p:cNvSpPr>
          <p:nvPr>
            <p:ph sz="quarter" idx="4294967295"/>
          </p:nvPr>
        </p:nvSpPr>
        <p:spPr>
          <a:xfrm>
            <a:off x="1007604" y="2240868"/>
            <a:ext cx="7456488" cy="2974702"/>
          </a:xfrm>
        </p:spPr>
        <p:txBody>
          <a:bodyPr/>
          <a:lstStyle/>
          <a:p>
            <a:pPr marL="0" indent="0" eaLnBrk="1" fontAlgn="ctr" hangingPunct="1">
              <a:lnSpc>
                <a:spcPct val="150000"/>
              </a:lnSpc>
              <a:buClr>
                <a:srgbClr val="C11103"/>
              </a:buClr>
              <a:buFont typeface="Wingdings" pitchFamily="2" charset="2"/>
              <a:buNone/>
            </a:pPr>
            <a:r>
              <a:rPr lang="zh-CN" altLang="en-US" sz="2000" dirty="0" smtClean="0"/>
              <a:t>所填写的论文必须上传</a:t>
            </a:r>
            <a:r>
              <a:rPr lang="en-US" altLang="zh-CN" sz="2000" dirty="0" smtClean="0"/>
              <a:t>CAJ</a:t>
            </a:r>
            <a:r>
              <a:rPr lang="zh-CN" altLang="en-US" sz="2000" dirty="0" smtClean="0"/>
              <a:t>或</a:t>
            </a:r>
            <a:r>
              <a:rPr lang="en-US" altLang="zh-CN" sz="2000" dirty="0" smtClean="0"/>
              <a:t>PDF</a:t>
            </a:r>
            <a:r>
              <a:rPr lang="zh-CN" altLang="en-US" sz="2000" dirty="0" smtClean="0"/>
              <a:t>格式作为附件证明材料。如未能提供</a:t>
            </a:r>
            <a:r>
              <a:rPr lang="en-US" altLang="zh-CN" sz="2000" dirty="0" smtClean="0"/>
              <a:t>CAJ</a:t>
            </a:r>
            <a:r>
              <a:rPr lang="zh-CN" altLang="en-US" sz="2000" dirty="0" smtClean="0"/>
              <a:t>或</a:t>
            </a:r>
            <a:r>
              <a:rPr lang="en-US" altLang="zh-CN" sz="2000" dirty="0" smtClean="0"/>
              <a:t>PDF</a:t>
            </a:r>
            <a:r>
              <a:rPr lang="zh-CN" altLang="en-US" sz="2000" dirty="0" smtClean="0"/>
              <a:t>格式的，个人必须提供论文等证明材料的原件供学院、科技处、社科处审核。咨询报告须提交录用证明原件供学院和科技处或社科处审核。</a:t>
            </a:r>
          </a:p>
        </p:txBody>
      </p:sp>
      <p:sp>
        <p:nvSpPr>
          <p:cNvPr id="28677" name="TextBox 25"/>
          <p:cNvSpPr>
            <a:spLocks noChangeArrowheads="1"/>
          </p:cNvSpPr>
          <p:nvPr/>
        </p:nvSpPr>
        <p:spPr bwMode="auto">
          <a:xfrm>
            <a:off x="887314" y="1615281"/>
            <a:ext cx="23193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p"/>
            </a:pPr>
            <a:r>
              <a:rPr lang="zh-CN" altLang="en-US" sz="2400" u="sng">
                <a:solidFill>
                  <a:srgbClr val="C11103"/>
                </a:solidFill>
              </a:rPr>
              <a:t>附件证明材料</a:t>
            </a:r>
            <a:endParaRPr lang="zh-CN" altLang="en-US" sz="2400" b="0">
              <a:ea typeface="宋体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2"/>
          <p:cNvSpPr>
            <a:spLocks noChangeArrowheads="1"/>
          </p:cNvSpPr>
          <p:nvPr/>
        </p:nvSpPr>
        <p:spPr bwMode="auto">
          <a:xfrm>
            <a:off x="179388" y="1090613"/>
            <a:ext cx="3024187" cy="936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28675" name="标题 24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620713"/>
            <a:ext cx="2735263" cy="503237"/>
          </a:xfrm>
          <a:solidFill>
            <a:schemeClr val="accent2"/>
          </a:solidFill>
        </p:spPr>
        <p:txBody>
          <a:bodyPr wrap="none"/>
          <a:lstStyle/>
          <a:p>
            <a:pPr algn="ctr" eaLnBrk="1" hangingPunct="1"/>
            <a:r>
              <a:rPr lang="zh-CN" altLang="en-US" sz="24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填写要求</a:t>
            </a:r>
          </a:p>
        </p:txBody>
      </p:sp>
      <p:sp>
        <p:nvSpPr>
          <p:cNvPr id="28678" name="文本占位符 1"/>
          <p:cNvSpPr txBox="1">
            <a:spLocks noChangeArrowheads="1"/>
          </p:cNvSpPr>
          <p:nvPr/>
        </p:nvSpPr>
        <p:spPr bwMode="auto">
          <a:xfrm>
            <a:off x="807244" y="2420888"/>
            <a:ext cx="7833208" cy="3780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297" tIns="45149" rIns="90297" bIns="45149"/>
          <a:lstStyle>
            <a:lvl1pPr marL="177800" indent="-177800" defTabSz="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defTabSz="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defTabSz="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defTabSz="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defTabSz="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2000" dirty="0"/>
              <a:t>   </a:t>
            </a:r>
            <a:r>
              <a:rPr lang="zh-CN" altLang="en-US" sz="2000" dirty="0" smtClean="0"/>
              <a:t>被</a:t>
            </a:r>
            <a:r>
              <a:rPr lang="en-US" altLang="zh-CN" sz="2000" dirty="0"/>
              <a:t>SCI</a:t>
            </a:r>
            <a:r>
              <a:rPr lang="zh-CN" altLang="zh-CN" sz="2000" dirty="0"/>
              <a:t>、</a:t>
            </a:r>
            <a:r>
              <a:rPr lang="en-US" altLang="zh-CN" sz="2000" dirty="0"/>
              <a:t>EI</a:t>
            </a:r>
            <a:r>
              <a:rPr lang="zh-CN" altLang="zh-CN" sz="2000" dirty="0"/>
              <a:t>、</a:t>
            </a:r>
            <a:r>
              <a:rPr lang="en-US" altLang="zh-CN" sz="2000" dirty="0"/>
              <a:t>SSCI</a:t>
            </a:r>
            <a:r>
              <a:rPr lang="zh-CN" altLang="zh-CN" sz="2000" dirty="0"/>
              <a:t>等</a:t>
            </a:r>
            <a:r>
              <a:rPr lang="zh-CN" altLang="en-US" sz="2000" dirty="0" smtClean="0"/>
              <a:t>检索</a:t>
            </a:r>
            <a:r>
              <a:rPr lang="zh-CN" altLang="en-US" sz="2000" dirty="0"/>
              <a:t>收录的论文，以科技处公布的</a:t>
            </a:r>
            <a:r>
              <a:rPr lang="en-US" altLang="zh-CN" sz="2000" dirty="0" smtClean="0"/>
              <a:t>2015</a:t>
            </a:r>
            <a:r>
              <a:rPr lang="zh-CN" altLang="en-US" sz="2000" dirty="0" smtClean="0"/>
              <a:t>年度</a:t>
            </a:r>
            <a:r>
              <a:rPr lang="zh-CN" altLang="en-US" sz="2000" dirty="0"/>
              <a:t>检索数据为</a:t>
            </a:r>
            <a:r>
              <a:rPr lang="zh-CN" altLang="en-US" sz="2000" dirty="0" smtClean="0"/>
              <a:t>准（</a:t>
            </a:r>
            <a:r>
              <a:rPr lang="zh-CN" altLang="en-US" sz="2000" dirty="0" smtClean="0"/>
              <a:t>见附件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）。</a:t>
            </a:r>
            <a:r>
              <a:rPr lang="zh-CN" altLang="en-US" sz="2000" dirty="0"/>
              <a:t>在填写时，必须在“备注”栏中注明该论文在科技处汇总表中的“序号”</a:t>
            </a:r>
            <a:r>
              <a:rPr lang="zh-CN" altLang="en-US" sz="2000" dirty="0" smtClean="0"/>
              <a:t>。若确属漏检的，请填写遗漏统计汇总表（见附件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）报学院科研秘书汇总后，报科技处统一检索反馈。对同一篇论文被不同系统收录或重复收录的论文，只填写最高的一种。</a:t>
            </a:r>
            <a:endParaRPr lang="zh-CN" altLang="en-US" sz="2000" dirty="0"/>
          </a:p>
        </p:txBody>
      </p:sp>
      <p:sp>
        <p:nvSpPr>
          <p:cNvPr id="28679" name="TextBox 26"/>
          <p:cNvSpPr>
            <a:spLocks noChangeArrowheads="1"/>
          </p:cNvSpPr>
          <p:nvPr/>
        </p:nvSpPr>
        <p:spPr bwMode="auto">
          <a:xfrm>
            <a:off x="807244" y="1700808"/>
            <a:ext cx="2011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p"/>
            </a:pPr>
            <a:r>
              <a:rPr lang="zh-CN" altLang="en-US" sz="2400" u="sng" dirty="0">
                <a:solidFill>
                  <a:srgbClr val="C11103"/>
                </a:solidFill>
              </a:rPr>
              <a:t>被收录论文</a:t>
            </a:r>
            <a:endParaRPr lang="zh-CN" altLang="en-US" sz="2400" b="0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0769866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1"/>
          <p:cNvSpPr>
            <a:spLocks noChangeArrowheads="1"/>
          </p:cNvSpPr>
          <p:nvPr/>
        </p:nvSpPr>
        <p:spPr bwMode="auto">
          <a:xfrm>
            <a:off x="1619250" y="1954213"/>
            <a:ext cx="5870575" cy="1857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29699" name="AutoShape 6"/>
          <p:cNvSpPr>
            <a:spLocks noChangeArrowheads="1"/>
          </p:cNvSpPr>
          <p:nvPr/>
        </p:nvSpPr>
        <p:spPr bwMode="auto">
          <a:xfrm>
            <a:off x="1657350" y="1533525"/>
            <a:ext cx="5832475" cy="533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E1B40C"/>
              </a:buClr>
              <a:buSzTx/>
              <a:buFontTx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29700" name="AutoShape 25"/>
          <p:cNvSpPr>
            <a:spLocks noChangeArrowheads="1"/>
          </p:cNvSpPr>
          <p:nvPr/>
        </p:nvSpPr>
        <p:spPr bwMode="auto">
          <a:xfrm>
            <a:off x="1657350" y="1533525"/>
            <a:ext cx="5832475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44000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E1B40C"/>
              </a:buClr>
              <a:buSzTx/>
              <a:buFontTx/>
              <a:buNone/>
            </a:pPr>
            <a:r>
              <a:rPr lang="zh-CN" altLang="en-US" sz="2400">
                <a:latin typeface="黑体" pitchFamily="49" charset="-122"/>
                <a:ea typeface="黑体" pitchFamily="49" charset="-122"/>
                <a:sym typeface="微软雅黑" pitchFamily="34" charset="-122"/>
              </a:rPr>
              <a:t>科研业绩内容</a:t>
            </a:r>
            <a:endParaRPr lang="zh-CN" altLang="en-US" sz="2400" b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701" name="Rectangle 33"/>
          <p:cNvSpPr>
            <a:spLocks noChangeArrowheads="1"/>
          </p:cNvSpPr>
          <p:nvPr/>
        </p:nvSpPr>
        <p:spPr bwMode="auto">
          <a:xfrm>
            <a:off x="1619250" y="4083050"/>
            <a:ext cx="5870575" cy="1873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29702" name="AutoShape 12"/>
          <p:cNvSpPr>
            <a:spLocks noChangeArrowheads="1"/>
          </p:cNvSpPr>
          <p:nvPr/>
        </p:nvSpPr>
        <p:spPr bwMode="auto">
          <a:xfrm>
            <a:off x="1657350" y="3676650"/>
            <a:ext cx="5832475" cy="533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i="1"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29703" name="AutoShape 27"/>
          <p:cNvSpPr>
            <a:spLocks noChangeArrowheads="1"/>
          </p:cNvSpPr>
          <p:nvPr/>
        </p:nvSpPr>
        <p:spPr bwMode="auto">
          <a:xfrm>
            <a:off x="1657350" y="3667125"/>
            <a:ext cx="5832475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E1B40C"/>
              </a:buClr>
              <a:buSzTx/>
              <a:buFontTx/>
              <a:buNone/>
            </a:pPr>
            <a:r>
              <a:rPr lang="zh-CN" altLang="en-US" sz="2400">
                <a:ea typeface="宋体" pitchFamily="2" charset="-122"/>
                <a:sym typeface="微软雅黑" pitchFamily="34" charset="-122"/>
              </a:rPr>
              <a:t>填写要求</a:t>
            </a:r>
            <a:endParaRPr lang="zh-CN" altLang="en-US" sz="2400" b="0">
              <a:ea typeface="宋体" pitchFamily="2" charset="-122"/>
              <a:sym typeface="微软雅黑" pitchFamily="34" charset="-122"/>
            </a:endParaRPr>
          </a:p>
        </p:txBody>
      </p:sp>
      <p:sp>
        <p:nvSpPr>
          <p:cNvPr id="29704" name="Rectangle 34"/>
          <p:cNvSpPr>
            <a:spLocks noChangeArrowheads="1"/>
          </p:cNvSpPr>
          <p:nvPr/>
        </p:nvSpPr>
        <p:spPr bwMode="auto">
          <a:xfrm>
            <a:off x="1619250" y="5145088"/>
            <a:ext cx="5870575" cy="1857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29705" name="AutoShape 15"/>
          <p:cNvSpPr>
            <a:spLocks noChangeArrowheads="1"/>
          </p:cNvSpPr>
          <p:nvPr/>
        </p:nvSpPr>
        <p:spPr bwMode="auto">
          <a:xfrm>
            <a:off x="1727200" y="4724400"/>
            <a:ext cx="5832475" cy="533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29706" name="AutoShape 28"/>
          <p:cNvSpPr>
            <a:spLocks noChangeArrowheads="1"/>
          </p:cNvSpPr>
          <p:nvPr/>
        </p:nvSpPr>
        <p:spPr bwMode="auto">
          <a:xfrm>
            <a:off x="1657350" y="4724400"/>
            <a:ext cx="5832475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44000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E1B40C"/>
              </a:buClr>
              <a:buSzTx/>
              <a:buFontTx/>
              <a:buNone/>
            </a:pPr>
            <a:r>
              <a:rPr lang="zh-CN" altLang="en-US" sz="2400">
                <a:ea typeface="宋体" pitchFamily="2" charset="-122"/>
                <a:sym typeface="微软雅黑" pitchFamily="34" charset="-122"/>
              </a:rPr>
              <a:t>时间安排</a:t>
            </a:r>
            <a:r>
              <a:rPr lang="zh-CN" altLang="en-US" sz="2400" b="0">
                <a:ea typeface="宋体" pitchFamily="2" charset="-122"/>
                <a:sym typeface="微软雅黑" pitchFamily="34" charset="-122"/>
              </a:rPr>
              <a:t> </a:t>
            </a:r>
            <a:endParaRPr lang="zh-CN" altLang="en-US" sz="2400" b="0">
              <a:sym typeface="微软雅黑" pitchFamily="34" charset="-122"/>
            </a:endParaRPr>
          </a:p>
        </p:txBody>
      </p:sp>
      <p:sp>
        <p:nvSpPr>
          <p:cNvPr id="29707" name="标题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zh-CN" altLang="en-US" sz="3200" smtClean="0">
                <a:ea typeface="宋体" pitchFamily="2" charset="-122"/>
              </a:rPr>
              <a:t>目	录</a:t>
            </a:r>
            <a:endParaRPr lang="zh-CN" altLang="en-US" smtClean="0">
              <a:ea typeface="宋体" pitchFamily="2" charset="-122"/>
            </a:endParaRPr>
          </a:p>
        </p:txBody>
      </p:sp>
      <p:sp>
        <p:nvSpPr>
          <p:cNvPr id="29708" name="Rectangle 32"/>
          <p:cNvSpPr>
            <a:spLocks noChangeArrowheads="1"/>
          </p:cNvSpPr>
          <p:nvPr/>
        </p:nvSpPr>
        <p:spPr bwMode="auto">
          <a:xfrm>
            <a:off x="1619250" y="3059113"/>
            <a:ext cx="5870575" cy="1857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29709" name="右箭头 26"/>
          <p:cNvSpPr>
            <a:spLocks/>
          </p:cNvSpPr>
          <p:nvPr/>
        </p:nvSpPr>
        <p:spPr bwMode="auto">
          <a:xfrm>
            <a:off x="1946275" y="1685925"/>
            <a:ext cx="431800" cy="273050"/>
          </a:xfrm>
          <a:prstGeom prst="rightArrow">
            <a:avLst>
              <a:gd name="adj1" fmla="val 50000"/>
              <a:gd name="adj2" fmla="val 4999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>
              <a:ea typeface="华文细黑" pitchFamily="2" charset="-122"/>
            </a:endParaRPr>
          </a:p>
        </p:txBody>
      </p:sp>
      <p:sp>
        <p:nvSpPr>
          <p:cNvPr id="29710" name="AutoShape 9"/>
          <p:cNvSpPr>
            <a:spLocks noChangeArrowheads="1"/>
          </p:cNvSpPr>
          <p:nvPr/>
        </p:nvSpPr>
        <p:spPr bwMode="auto">
          <a:xfrm>
            <a:off x="1657350" y="2638425"/>
            <a:ext cx="5832475" cy="533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E1B40C"/>
              </a:buClr>
              <a:buSzTx/>
              <a:buFontTx/>
              <a:buNone/>
            </a:pPr>
            <a:r>
              <a:rPr lang="zh-CN" altLang="en-US" sz="2400">
                <a:ea typeface="宋体" pitchFamily="2" charset="-122"/>
                <a:sym typeface="微软雅黑" pitchFamily="34" charset="-122"/>
              </a:rPr>
              <a:t>填写内容</a:t>
            </a:r>
          </a:p>
        </p:txBody>
      </p:sp>
      <p:sp>
        <p:nvSpPr>
          <p:cNvPr id="29711" name="右箭头 26"/>
          <p:cNvSpPr>
            <a:spLocks/>
          </p:cNvSpPr>
          <p:nvPr/>
        </p:nvSpPr>
        <p:spPr bwMode="auto">
          <a:xfrm>
            <a:off x="1951038" y="4833938"/>
            <a:ext cx="431800" cy="273050"/>
          </a:xfrm>
          <a:prstGeom prst="rightArrow">
            <a:avLst>
              <a:gd name="adj1" fmla="val 50000"/>
              <a:gd name="adj2" fmla="val 4999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i="1">
              <a:ea typeface="华文细黑" pitchFamily="2" charset="-122"/>
              <a:sym typeface="Arial" charset="0"/>
            </a:endParaRPr>
          </a:p>
        </p:txBody>
      </p:sp>
    </p:spTree>
  </p:cSld>
  <p:clrMapOvr>
    <a:masterClrMapping/>
  </p:clrMapOvr>
  <p:transition advClick="0" advTm="4000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927320905"/>
              </p:ext>
            </p:extLst>
          </p:nvPr>
        </p:nvGraphicFramePr>
        <p:xfrm>
          <a:off x="1524000" y="231732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0723" name="AutoShape 12"/>
          <p:cNvSpPr>
            <a:spLocks noChangeArrowheads="1"/>
          </p:cNvSpPr>
          <p:nvPr/>
        </p:nvSpPr>
        <p:spPr bwMode="auto">
          <a:xfrm>
            <a:off x="1871663" y="1449388"/>
            <a:ext cx="5832475" cy="533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科研信息教师登记系统时间安排流程</a:t>
            </a:r>
            <a:endParaRPr lang="zh-CN" altLang="en-US" sz="2400" i="1"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30724" name="Rectangle 32"/>
          <p:cNvSpPr>
            <a:spLocks noChangeArrowheads="1"/>
          </p:cNvSpPr>
          <p:nvPr/>
        </p:nvSpPr>
        <p:spPr bwMode="auto">
          <a:xfrm>
            <a:off x="179388" y="1090613"/>
            <a:ext cx="2520950" cy="936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30725" name="标题 3"/>
          <p:cNvSpPr>
            <a:spLocks noChangeArrowheads="1"/>
          </p:cNvSpPr>
          <p:nvPr/>
        </p:nvSpPr>
        <p:spPr bwMode="auto">
          <a:xfrm>
            <a:off x="323850" y="620713"/>
            <a:ext cx="2286000" cy="503237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297" tIns="45149" rIns="90297" bIns="45149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700">
                <a:solidFill>
                  <a:schemeClr val="bg1"/>
                </a:solidFill>
                <a:sym typeface="微软雅黑" pitchFamily="34" charset="-122"/>
              </a:rPr>
              <a:t>时间安排</a:t>
            </a:r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2"/>
          <p:cNvSpPr>
            <a:spLocks noChangeArrowheads="1"/>
          </p:cNvSpPr>
          <p:nvPr/>
        </p:nvSpPr>
        <p:spPr bwMode="auto">
          <a:xfrm>
            <a:off x="179388" y="1090613"/>
            <a:ext cx="3024187" cy="936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31747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620713"/>
            <a:ext cx="2735263" cy="503237"/>
          </a:xfrm>
          <a:solidFill>
            <a:schemeClr val="accent2"/>
          </a:solidFill>
        </p:spPr>
        <p:txBody>
          <a:bodyPr wrap="none"/>
          <a:lstStyle/>
          <a:p>
            <a:pPr algn="ctr" eaLnBrk="1" hangingPunct="1"/>
            <a:r>
              <a:rPr lang="zh-CN" altLang="en-US" smtClean="0">
                <a:solidFill>
                  <a:schemeClr val="bg1"/>
                </a:solidFill>
              </a:rPr>
              <a:t>联系方式</a:t>
            </a: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719138" y="1304764"/>
            <a:ext cx="7993322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409575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 dirty="0" smtClean="0">
                <a:ea typeface="宋体" pitchFamily="2" charset="-122"/>
              </a:rPr>
              <a:t>1.</a:t>
            </a:r>
            <a:r>
              <a:rPr lang="zh-CN" altLang="en-US" sz="1800" dirty="0" smtClean="0">
                <a:ea typeface="宋体" pitchFamily="2" charset="-122"/>
              </a:rPr>
              <a:t>如系统运行问题请联系信息处：李珊珊 办公电话：</a:t>
            </a:r>
            <a:r>
              <a:rPr lang="en-US" altLang="zh-CN" sz="1800" dirty="0" smtClean="0">
                <a:ea typeface="宋体" pitchFamily="2" charset="-122"/>
              </a:rPr>
              <a:t>0592-6161777-8027</a:t>
            </a:r>
            <a:r>
              <a:rPr lang="zh-CN" altLang="en-US" sz="1800" dirty="0" smtClean="0">
                <a:ea typeface="宋体" pitchFamily="2" charset="-122"/>
              </a:rPr>
              <a:t/>
            </a:r>
            <a:br>
              <a:rPr lang="zh-CN" altLang="en-US" sz="1800" dirty="0" smtClean="0">
                <a:ea typeface="宋体" pitchFamily="2" charset="-122"/>
              </a:rPr>
            </a:br>
            <a:r>
              <a:rPr lang="zh-CN" altLang="en-US" sz="1800" dirty="0" smtClean="0">
                <a:ea typeface="宋体" pitchFamily="2" charset="-122"/>
              </a:rPr>
              <a:t>       </a:t>
            </a:r>
            <a:r>
              <a:rPr lang="en-US" altLang="zh-CN" sz="1800" dirty="0" smtClean="0">
                <a:ea typeface="宋体" pitchFamily="2" charset="-122"/>
              </a:rPr>
              <a:t>2.</a:t>
            </a:r>
            <a:r>
              <a:rPr lang="zh-CN" altLang="en-US" sz="1800" dirty="0" smtClean="0">
                <a:ea typeface="宋体" pitchFamily="2" charset="-122"/>
              </a:rPr>
              <a:t>如科研信息有疑问请联系科技处或社科处：</a:t>
            </a:r>
            <a:br>
              <a:rPr lang="zh-CN" altLang="en-US" sz="1800" dirty="0" smtClean="0">
                <a:ea typeface="宋体" pitchFamily="2" charset="-122"/>
              </a:rPr>
            </a:br>
            <a:r>
              <a:rPr lang="zh-CN" altLang="en-US" sz="1800" dirty="0" smtClean="0">
                <a:ea typeface="宋体" pitchFamily="2" charset="-122"/>
              </a:rPr>
              <a:t>       （</a:t>
            </a:r>
            <a:r>
              <a:rPr lang="en-US" altLang="zh-CN" sz="1800" dirty="0" smtClean="0">
                <a:ea typeface="宋体" pitchFamily="2" charset="-122"/>
              </a:rPr>
              <a:t>1</a:t>
            </a:r>
            <a:r>
              <a:rPr lang="zh-CN" altLang="en-US" sz="1800" dirty="0" smtClean="0">
                <a:ea typeface="宋体" pitchFamily="2" charset="-122"/>
              </a:rPr>
              <a:t>）自然科学类：科技处</a:t>
            </a:r>
            <a:br>
              <a:rPr lang="zh-CN" altLang="en-US" sz="1800" dirty="0" smtClean="0">
                <a:ea typeface="宋体" pitchFamily="2" charset="-122"/>
              </a:rPr>
            </a:br>
            <a:r>
              <a:rPr lang="zh-CN" altLang="en-US" sz="1800" dirty="0" smtClean="0">
                <a:ea typeface="宋体" pitchFamily="2" charset="-122"/>
              </a:rPr>
              <a:t>       纵向项目：林静，李雪芬   </a:t>
            </a:r>
            <a:r>
              <a:rPr lang="en-US" altLang="zh-CN" sz="1800" dirty="0" smtClean="0">
                <a:ea typeface="宋体" pitchFamily="2" charset="-122"/>
              </a:rPr>
              <a:t>0952-6161213</a:t>
            </a:r>
            <a:br>
              <a:rPr lang="en-US" altLang="zh-CN" sz="1800" dirty="0" smtClean="0">
                <a:ea typeface="宋体" pitchFamily="2" charset="-122"/>
              </a:rPr>
            </a:br>
            <a:r>
              <a:rPr lang="en-US" altLang="zh-CN" sz="1800" dirty="0" smtClean="0">
                <a:ea typeface="宋体" pitchFamily="2" charset="-122"/>
              </a:rPr>
              <a:t>       </a:t>
            </a:r>
            <a:r>
              <a:rPr lang="zh-CN" altLang="en-US" sz="1800" dirty="0" smtClean="0">
                <a:ea typeface="宋体" pitchFamily="2" charset="-122"/>
              </a:rPr>
              <a:t>横向项目：杨     桦       </a:t>
            </a:r>
            <a:r>
              <a:rPr lang="en-US" altLang="zh-CN" sz="1800" dirty="0" smtClean="0">
                <a:ea typeface="宋体" pitchFamily="2" charset="-122"/>
              </a:rPr>
              <a:t>0952-6161216</a:t>
            </a:r>
            <a:br>
              <a:rPr lang="en-US" altLang="zh-CN" sz="1800" dirty="0" smtClean="0">
                <a:ea typeface="宋体" pitchFamily="2" charset="-122"/>
              </a:rPr>
            </a:br>
            <a:r>
              <a:rPr lang="en-US" altLang="zh-CN" sz="1800" dirty="0" smtClean="0">
                <a:ea typeface="宋体" pitchFamily="2" charset="-122"/>
              </a:rPr>
              <a:t>       </a:t>
            </a:r>
            <a:r>
              <a:rPr lang="zh-CN" altLang="en-US" sz="1800" dirty="0" smtClean="0">
                <a:ea typeface="宋体" pitchFamily="2" charset="-122"/>
              </a:rPr>
              <a:t>专利项目：李鹏 ，黄沛琳  </a:t>
            </a:r>
            <a:r>
              <a:rPr lang="en-US" altLang="zh-CN" sz="1800" dirty="0" smtClean="0">
                <a:ea typeface="宋体" pitchFamily="2" charset="-122"/>
              </a:rPr>
              <a:t>0952-6161216</a:t>
            </a:r>
            <a:br>
              <a:rPr lang="en-US" altLang="zh-CN" sz="1800" dirty="0" smtClean="0">
                <a:ea typeface="宋体" pitchFamily="2" charset="-122"/>
              </a:rPr>
            </a:br>
            <a:r>
              <a:rPr lang="en-US" altLang="zh-CN" sz="1800" dirty="0" smtClean="0">
                <a:ea typeface="宋体" pitchFamily="2" charset="-122"/>
              </a:rPr>
              <a:t>       </a:t>
            </a:r>
            <a:r>
              <a:rPr lang="zh-CN" altLang="en-US" sz="1800" dirty="0" smtClean="0">
                <a:ea typeface="宋体" pitchFamily="2" charset="-122"/>
              </a:rPr>
              <a:t>（</a:t>
            </a:r>
            <a:r>
              <a:rPr lang="en-US" altLang="zh-CN" sz="1800" dirty="0" smtClean="0">
                <a:ea typeface="宋体" pitchFamily="2" charset="-122"/>
              </a:rPr>
              <a:t>2</a:t>
            </a:r>
            <a:r>
              <a:rPr lang="zh-CN" altLang="en-US" sz="1800" dirty="0" smtClean="0">
                <a:ea typeface="宋体" pitchFamily="2" charset="-122"/>
              </a:rPr>
              <a:t>）人文社科类：社科处</a:t>
            </a:r>
            <a:br>
              <a:rPr lang="zh-CN" altLang="en-US" sz="1800" dirty="0" smtClean="0">
                <a:ea typeface="宋体" pitchFamily="2" charset="-122"/>
              </a:rPr>
            </a:br>
            <a:r>
              <a:rPr lang="zh-CN" altLang="en-US" sz="1800" dirty="0" smtClean="0">
                <a:ea typeface="宋体" pitchFamily="2" charset="-122"/>
              </a:rPr>
              <a:t>      纵向项目：</a:t>
            </a:r>
            <a:r>
              <a:rPr lang="en-US" altLang="zh-CN" sz="1800" dirty="0" smtClean="0">
                <a:ea typeface="宋体" pitchFamily="2" charset="-122"/>
              </a:rPr>
              <a:t> </a:t>
            </a:r>
            <a:r>
              <a:rPr lang="zh-CN" altLang="en-US" sz="1800" dirty="0">
                <a:ea typeface="宋体" pitchFamily="2" charset="-122"/>
              </a:rPr>
              <a:t>李俊杰、卢建华  </a:t>
            </a:r>
            <a:r>
              <a:rPr lang="en-US" altLang="zh-CN" sz="1800" dirty="0">
                <a:ea typeface="宋体" pitchFamily="2" charset="-122"/>
              </a:rPr>
              <a:t>0595-22693632 </a:t>
            </a: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800" dirty="0">
                <a:ea typeface="宋体" pitchFamily="2" charset="-122"/>
              </a:rPr>
              <a:t>横向项目、论文、著作、咨询报告</a:t>
            </a:r>
            <a:r>
              <a:rPr lang="zh-CN" altLang="en-US" sz="1800" dirty="0" smtClean="0">
                <a:ea typeface="宋体" pitchFamily="2" charset="-122"/>
              </a:rPr>
              <a:t>：韦潇祎    </a:t>
            </a:r>
            <a:r>
              <a:rPr lang="en-US" altLang="zh-CN" sz="1800" dirty="0" smtClean="0">
                <a:ea typeface="宋体" pitchFamily="2" charset="-122"/>
              </a:rPr>
              <a:t>0595-22693731                       </a:t>
            </a:r>
            <a:r>
              <a:rPr lang="zh-CN" altLang="en-US" sz="1800" dirty="0" smtClean="0">
                <a:ea typeface="宋体" pitchFamily="2" charset="-122"/>
              </a:rPr>
              <a:t> </a:t>
            </a:r>
            <a:endParaRPr lang="en-US" altLang="zh-CN" sz="1800" dirty="0">
              <a:ea typeface="宋体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2536825"/>
            <a:ext cx="9178926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extBox 6"/>
          <p:cNvSpPr>
            <a:spLocks noChangeArrowheads="1"/>
          </p:cNvSpPr>
          <p:nvPr/>
        </p:nvSpPr>
        <p:spPr bwMode="auto">
          <a:xfrm>
            <a:off x="2165350" y="2997200"/>
            <a:ext cx="4727575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8040" tIns="64020" rIns="128040" bIns="6402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41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3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31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defTabSz="11715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defTabSz="11715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defTabSz="11715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defTabSz="11715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40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说明完毕，谢谢！</a:t>
            </a:r>
            <a:endParaRPr lang="zh-CN" altLang="en-US" sz="2400">
              <a:latin typeface="Arial" charset="0"/>
            </a:endParaRPr>
          </a:p>
        </p:txBody>
      </p:sp>
      <p:sp>
        <p:nvSpPr>
          <p:cNvPr id="32772" name="页脚占位符 3"/>
          <p:cNvSpPr>
            <a:spLocks noGrp="1" noChangeArrowheads="1"/>
          </p:cNvSpPr>
          <p:nvPr/>
        </p:nvSpPr>
        <p:spPr bwMode="auto">
          <a:xfrm>
            <a:off x="8154988" y="6423025"/>
            <a:ext cx="1290637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074" tIns="58536" rIns="117074" bIns="58536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41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3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31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defTabSz="11715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defTabSz="11715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defTabSz="11715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defTabSz="11715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900"/>
              <a:t>   </a:t>
            </a:r>
            <a:endParaRPr lang="zh-CN" altLang="en-US" sz="19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900"/>
              <a:t>   </a:t>
            </a:r>
            <a:endParaRPr lang="zh-CN" altLang="en-US" sz="2400">
              <a:latin typeface="Arial" charset="0"/>
            </a:endParaRPr>
          </a:p>
        </p:txBody>
      </p:sp>
      <p:sp>
        <p:nvSpPr>
          <p:cNvPr id="32773" name="Rectangle 13"/>
          <p:cNvSpPr>
            <a:spLocks noChangeArrowheads="1"/>
          </p:cNvSpPr>
          <p:nvPr/>
        </p:nvSpPr>
        <p:spPr bwMode="auto">
          <a:xfrm>
            <a:off x="4356100" y="4756316"/>
            <a:ext cx="4068763" cy="1018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593" tIns="47295" rIns="94593" bIns="47295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41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3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31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defTabSz="11715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defTabSz="11715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defTabSz="11715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defTabSz="11715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 </a:t>
            </a:r>
            <a:r>
              <a:rPr lang="zh-CN" altLang="en-US" sz="20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科技处、社科处</a:t>
            </a:r>
            <a:r>
              <a:rPr lang="en-US" altLang="zh-CN" sz="20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 </a:t>
            </a:r>
            <a:endParaRPr lang="zh-CN" altLang="en-US" sz="2000" dirty="0">
              <a:latin typeface="黑体" pitchFamily="49" charset="-122"/>
              <a:ea typeface="黑体" pitchFamily="49" charset="-122"/>
              <a:sym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	 </a:t>
            </a:r>
            <a:r>
              <a:rPr lang="en-US" altLang="zh-CN" sz="20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2016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年</a:t>
            </a:r>
            <a:r>
              <a:rPr lang="en-US" altLang="zh-CN" sz="20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5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月</a:t>
            </a:r>
            <a:r>
              <a:rPr lang="en-US" altLang="zh-CN" sz="20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9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日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1"/>
          <p:cNvSpPr>
            <a:spLocks noChangeArrowheads="1"/>
          </p:cNvSpPr>
          <p:nvPr/>
        </p:nvSpPr>
        <p:spPr bwMode="auto">
          <a:xfrm>
            <a:off x="1619250" y="1954213"/>
            <a:ext cx="5870575" cy="1857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18435" name="AutoShape 6"/>
          <p:cNvSpPr>
            <a:spLocks noChangeArrowheads="1"/>
          </p:cNvSpPr>
          <p:nvPr/>
        </p:nvSpPr>
        <p:spPr bwMode="auto">
          <a:xfrm>
            <a:off x="1657350" y="1533525"/>
            <a:ext cx="5832475" cy="533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E1B40C"/>
              </a:buClr>
              <a:buSzTx/>
              <a:buFontTx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18436" name="AutoShape 25"/>
          <p:cNvSpPr>
            <a:spLocks noChangeArrowheads="1"/>
          </p:cNvSpPr>
          <p:nvPr/>
        </p:nvSpPr>
        <p:spPr bwMode="auto">
          <a:xfrm>
            <a:off x="1657350" y="1533525"/>
            <a:ext cx="5832475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44000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E1B40C"/>
              </a:buClr>
              <a:buSzTx/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微软雅黑" pitchFamily="34" charset="-122"/>
              </a:rPr>
              <a:t>科研业绩的内容</a:t>
            </a:r>
            <a:endParaRPr lang="zh-CN" altLang="en-US" sz="2400" b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437" name="Rectangle 33"/>
          <p:cNvSpPr>
            <a:spLocks noChangeArrowheads="1"/>
          </p:cNvSpPr>
          <p:nvPr/>
        </p:nvSpPr>
        <p:spPr bwMode="auto">
          <a:xfrm>
            <a:off x="1619250" y="4083050"/>
            <a:ext cx="5870575" cy="1873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18438" name="AutoShape 12"/>
          <p:cNvSpPr>
            <a:spLocks noChangeArrowheads="1"/>
          </p:cNvSpPr>
          <p:nvPr/>
        </p:nvSpPr>
        <p:spPr bwMode="auto">
          <a:xfrm>
            <a:off x="1657350" y="3676650"/>
            <a:ext cx="5832475" cy="533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i="1"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18439" name="AutoShape 27"/>
          <p:cNvSpPr>
            <a:spLocks noChangeArrowheads="1"/>
          </p:cNvSpPr>
          <p:nvPr/>
        </p:nvSpPr>
        <p:spPr bwMode="auto">
          <a:xfrm>
            <a:off x="1657350" y="3667125"/>
            <a:ext cx="5832475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E1B40C"/>
              </a:buClr>
              <a:buSzTx/>
              <a:buFontTx/>
              <a:buNone/>
            </a:pPr>
            <a:r>
              <a:rPr lang="zh-CN" altLang="en-US" sz="2400">
                <a:ea typeface="宋体" pitchFamily="2" charset="-122"/>
                <a:sym typeface="微软雅黑" pitchFamily="34" charset="-122"/>
              </a:rPr>
              <a:t>填写要求</a:t>
            </a:r>
            <a:endParaRPr lang="zh-CN" altLang="en-US" sz="2400" b="0">
              <a:ea typeface="宋体" pitchFamily="2" charset="-122"/>
              <a:sym typeface="微软雅黑" pitchFamily="34" charset="-122"/>
            </a:endParaRPr>
          </a:p>
        </p:txBody>
      </p:sp>
      <p:sp>
        <p:nvSpPr>
          <p:cNvPr id="18440" name="Rectangle 34"/>
          <p:cNvSpPr>
            <a:spLocks noChangeArrowheads="1"/>
          </p:cNvSpPr>
          <p:nvPr/>
        </p:nvSpPr>
        <p:spPr bwMode="auto">
          <a:xfrm>
            <a:off x="1619250" y="5145088"/>
            <a:ext cx="5870575" cy="1857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18441" name="AutoShape 15"/>
          <p:cNvSpPr>
            <a:spLocks noChangeArrowheads="1"/>
          </p:cNvSpPr>
          <p:nvPr/>
        </p:nvSpPr>
        <p:spPr bwMode="auto">
          <a:xfrm>
            <a:off x="1727200" y="4724400"/>
            <a:ext cx="5832475" cy="533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18442" name="AutoShape 28"/>
          <p:cNvSpPr>
            <a:spLocks noChangeArrowheads="1"/>
          </p:cNvSpPr>
          <p:nvPr/>
        </p:nvSpPr>
        <p:spPr bwMode="auto">
          <a:xfrm>
            <a:off x="1657350" y="4724400"/>
            <a:ext cx="5832475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44000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E1B40C"/>
              </a:buClr>
              <a:buSzTx/>
              <a:buFontTx/>
              <a:buNone/>
            </a:pPr>
            <a:r>
              <a:rPr lang="zh-CN" altLang="en-US" sz="2400">
                <a:ea typeface="宋体" pitchFamily="2" charset="-122"/>
                <a:sym typeface="微软雅黑" pitchFamily="34" charset="-122"/>
              </a:rPr>
              <a:t>时间安排</a:t>
            </a:r>
            <a:r>
              <a:rPr lang="zh-CN" altLang="en-US" sz="2400" b="0">
                <a:ea typeface="宋体" pitchFamily="2" charset="-122"/>
                <a:sym typeface="微软雅黑" pitchFamily="34" charset="-122"/>
              </a:rPr>
              <a:t> </a:t>
            </a:r>
            <a:endParaRPr lang="zh-CN" altLang="en-US" sz="2400" b="0">
              <a:sym typeface="微软雅黑" pitchFamily="34" charset="-122"/>
            </a:endParaRPr>
          </a:p>
        </p:txBody>
      </p:sp>
      <p:sp>
        <p:nvSpPr>
          <p:cNvPr id="18443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369888"/>
            <a:ext cx="8207375" cy="649287"/>
          </a:xfrm>
        </p:spPr>
        <p:txBody>
          <a:bodyPr/>
          <a:lstStyle/>
          <a:p>
            <a:pPr algn="ctr" eaLnBrk="1" hangingPunct="1"/>
            <a:r>
              <a:rPr lang="zh-CN" altLang="en-US" sz="3200" smtClean="0"/>
              <a:t>目	录</a:t>
            </a:r>
            <a:endParaRPr lang="zh-CN" altLang="en-US" smtClean="0"/>
          </a:p>
        </p:txBody>
      </p:sp>
      <p:sp>
        <p:nvSpPr>
          <p:cNvPr id="18444" name="Rectangle 32"/>
          <p:cNvSpPr>
            <a:spLocks noChangeArrowheads="1"/>
          </p:cNvSpPr>
          <p:nvPr/>
        </p:nvSpPr>
        <p:spPr bwMode="auto">
          <a:xfrm>
            <a:off x="1619250" y="3059113"/>
            <a:ext cx="5870575" cy="1857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18445" name="AutoShape 9"/>
          <p:cNvSpPr>
            <a:spLocks noChangeArrowheads="1"/>
          </p:cNvSpPr>
          <p:nvPr/>
        </p:nvSpPr>
        <p:spPr bwMode="auto">
          <a:xfrm>
            <a:off x="1657350" y="2638425"/>
            <a:ext cx="5832475" cy="533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>
                <a:latin typeface="微软雅黑" pitchFamily="34" charset="-122"/>
                <a:sym typeface="微软雅黑" pitchFamily="34" charset="-122"/>
              </a:rPr>
              <a:t>科研填写内容</a:t>
            </a:r>
            <a:endParaRPr lang="zh-CN" altLang="en-US" sz="2400" b="0">
              <a:ea typeface="宋体" pitchFamily="2" charset="-122"/>
            </a:endParaRPr>
          </a:p>
        </p:txBody>
      </p:sp>
      <p:sp>
        <p:nvSpPr>
          <p:cNvPr id="18446" name="AutoShape 26"/>
          <p:cNvSpPr>
            <a:spLocks noChangeArrowheads="1"/>
          </p:cNvSpPr>
          <p:nvPr/>
        </p:nvSpPr>
        <p:spPr bwMode="auto">
          <a:xfrm>
            <a:off x="1657350" y="2619375"/>
            <a:ext cx="5832475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44000" anchor="ctr"/>
          <a:lstStyle>
            <a:lvl1pPr marL="342900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4572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lvl="1" indent="0" algn="ctr" eaLnBrk="1" fontAlgn="base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>
              <a:solidFill>
                <a:srgbClr val="FFFFFF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18447" name="右箭头 26"/>
          <p:cNvSpPr>
            <a:spLocks/>
          </p:cNvSpPr>
          <p:nvPr/>
        </p:nvSpPr>
        <p:spPr bwMode="auto">
          <a:xfrm>
            <a:off x="1946275" y="1685925"/>
            <a:ext cx="431800" cy="273050"/>
          </a:xfrm>
          <a:prstGeom prst="rightArrow">
            <a:avLst>
              <a:gd name="adj1" fmla="val 50000"/>
              <a:gd name="adj2" fmla="val 4999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>
              <a:ea typeface="华文细黑" pitchFamily="2" charset="-122"/>
            </a:endParaRPr>
          </a:p>
        </p:txBody>
      </p:sp>
    </p:spTree>
  </p:cSld>
  <p:clrMapOvr>
    <a:masterClrMapping/>
  </p:clrMapOvr>
  <p:transition advClick="0" advTm="4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7"/>
          <p:cNvSpPr txBox="1">
            <a:spLocks noChangeArrowheads="1"/>
          </p:cNvSpPr>
          <p:nvPr/>
        </p:nvSpPr>
        <p:spPr bwMode="auto">
          <a:xfrm>
            <a:off x="1239838" y="5464175"/>
            <a:ext cx="546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>
              <a:solidFill>
                <a:schemeClr val="bg1"/>
              </a:solidFill>
              <a:latin typeface="Calibri" pitchFamily="34" charset="0"/>
              <a:ea typeface="宋体" pitchFamily="2" charset="-122"/>
            </a:endParaRPr>
          </a:p>
        </p:txBody>
      </p:sp>
      <p:grpSp>
        <p:nvGrpSpPr>
          <p:cNvPr id="19459" name="Group 38"/>
          <p:cNvGrpSpPr>
            <a:grpSpLocks/>
          </p:cNvGrpSpPr>
          <p:nvPr/>
        </p:nvGrpSpPr>
        <p:grpSpPr bwMode="auto">
          <a:xfrm>
            <a:off x="887413" y="2824163"/>
            <a:ext cx="1250950" cy="3068637"/>
            <a:chOff x="559" y="1779"/>
            <a:chExt cx="788" cy="1933"/>
          </a:xfrm>
        </p:grpSpPr>
        <p:sp>
          <p:nvSpPr>
            <p:cNvPr id="19490" name="圆角矩形 4"/>
            <p:cNvSpPr>
              <a:spLocks noChangeArrowheads="1"/>
            </p:cNvSpPr>
            <p:nvPr/>
          </p:nvSpPr>
          <p:spPr bwMode="auto">
            <a:xfrm>
              <a:off x="559" y="1779"/>
              <a:ext cx="788" cy="1933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9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8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9pPr>
            </a:lstStyle>
            <a:p>
              <a:pPr algn="ctr" defTabSz="914400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1800" b="0">
                <a:solidFill>
                  <a:srgbClr val="FFFFFF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9491" name="椭圆 6"/>
            <p:cNvSpPr>
              <a:spLocks noChangeArrowheads="1"/>
            </p:cNvSpPr>
            <p:nvPr/>
          </p:nvSpPr>
          <p:spPr bwMode="auto">
            <a:xfrm>
              <a:off x="599" y="1843"/>
              <a:ext cx="708" cy="7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9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8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9pPr>
            </a:lstStyle>
            <a:p>
              <a:pPr algn="ctr" defTabSz="914400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4000">
                  <a:latin typeface="Calibri" pitchFamily="34" charset="0"/>
                  <a:ea typeface="宋体" pitchFamily="2" charset="-122"/>
                </a:rPr>
                <a:t>1</a:t>
              </a:r>
              <a:endParaRPr lang="zh-CN" altLang="en-US" sz="4000"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9492" name="TextBox 8"/>
            <p:cNvSpPr txBox="1">
              <a:spLocks noChangeArrowheads="1"/>
            </p:cNvSpPr>
            <p:nvPr/>
          </p:nvSpPr>
          <p:spPr bwMode="auto">
            <a:xfrm>
              <a:off x="695" y="2720"/>
              <a:ext cx="533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9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8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9pPr>
            </a:lstStyle>
            <a:p>
              <a:pPr algn="ctr" defTabSz="914400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论文著作</a:t>
              </a:r>
              <a:r>
                <a:rPr lang="zh-CN" altLang="en-US" sz="2400" b="0">
                  <a:ea typeface="宋体" pitchFamily="2" charset="-122"/>
                </a:rPr>
                <a:t> </a:t>
              </a:r>
            </a:p>
          </p:txBody>
        </p:sp>
      </p:grpSp>
      <p:grpSp>
        <p:nvGrpSpPr>
          <p:cNvPr id="19460" name="Group 7"/>
          <p:cNvGrpSpPr>
            <a:grpSpLocks/>
          </p:cNvGrpSpPr>
          <p:nvPr/>
        </p:nvGrpSpPr>
        <p:grpSpPr bwMode="auto">
          <a:xfrm>
            <a:off x="6840538" y="2838450"/>
            <a:ext cx="1250950" cy="3097213"/>
            <a:chOff x="0" y="0"/>
            <a:chExt cx="1249808" cy="3096606"/>
          </a:xfrm>
        </p:grpSpPr>
        <p:sp>
          <p:nvSpPr>
            <p:cNvPr id="19486" name="圆角矩形 33"/>
            <p:cNvSpPr>
              <a:spLocks noChangeArrowheads="1"/>
            </p:cNvSpPr>
            <p:nvPr/>
          </p:nvSpPr>
          <p:spPr bwMode="auto">
            <a:xfrm>
              <a:off x="0" y="0"/>
              <a:ext cx="1249808" cy="3068038"/>
            </a:xfrm>
            <a:prstGeom prst="roundRect">
              <a:avLst>
                <a:gd name="adj" fmla="val 50000"/>
              </a:avLst>
            </a:prstGeom>
            <a:solidFill>
              <a:srgbClr val="4F9F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9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8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9pPr>
            </a:lstStyle>
            <a:p>
              <a:pPr algn="ctr" defTabSz="914400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1800" b="0">
                <a:solidFill>
                  <a:srgbClr val="FFFFFF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9487" name="椭圆 34"/>
            <p:cNvSpPr>
              <a:spLocks noChangeArrowheads="1"/>
            </p:cNvSpPr>
            <p:nvPr/>
          </p:nvSpPr>
          <p:spPr bwMode="auto">
            <a:xfrm>
              <a:off x="63442" y="101580"/>
              <a:ext cx="1122924" cy="11205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9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8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9pPr>
            </a:lstStyle>
            <a:p>
              <a:pPr algn="ctr" defTabSz="914400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4000">
                  <a:latin typeface="Calibri" pitchFamily="34" charset="0"/>
                  <a:ea typeface="宋体" pitchFamily="2" charset="-122"/>
                </a:rPr>
                <a:t>5</a:t>
              </a:r>
              <a:endParaRPr lang="zh-CN" altLang="en-US" sz="4000"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9488" name="TextBox 35"/>
            <p:cNvSpPr txBox="1">
              <a:spLocks noChangeArrowheads="1"/>
            </p:cNvSpPr>
            <p:nvPr/>
          </p:nvSpPr>
          <p:spPr bwMode="auto">
            <a:xfrm>
              <a:off x="352103" y="2639496"/>
              <a:ext cx="545602" cy="457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9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8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9pPr>
            </a:lstStyle>
            <a:p>
              <a:pPr algn="ctr" defTabSz="914400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>
                <a:solidFill>
                  <a:schemeClr val="bg1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9489" name="TextBox 36"/>
            <p:cNvSpPr txBox="1">
              <a:spLocks noChangeArrowheads="1"/>
            </p:cNvSpPr>
            <p:nvPr/>
          </p:nvSpPr>
          <p:spPr bwMode="auto">
            <a:xfrm>
              <a:off x="215703" y="1493545"/>
              <a:ext cx="845365" cy="822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9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8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9pPr>
            </a:lstStyle>
            <a:p>
              <a:pPr algn="ctr" defTabSz="914400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授权专利</a:t>
              </a:r>
              <a:r>
                <a:rPr lang="zh-CN" altLang="en-US" sz="2400" b="0">
                  <a:ea typeface="宋体" pitchFamily="2" charset="-122"/>
                </a:rPr>
                <a:t> </a:t>
              </a:r>
            </a:p>
          </p:txBody>
        </p:sp>
      </p:grpSp>
      <p:grpSp>
        <p:nvGrpSpPr>
          <p:cNvPr id="19461" name="Group 12"/>
          <p:cNvGrpSpPr>
            <a:grpSpLocks/>
          </p:cNvGrpSpPr>
          <p:nvPr/>
        </p:nvGrpSpPr>
        <p:grpSpPr bwMode="auto">
          <a:xfrm>
            <a:off x="5395913" y="2838450"/>
            <a:ext cx="1249362" cy="3097213"/>
            <a:chOff x="0" y="0"/>
            <a:chExt cx="1249808" cy="3096606"/>
          </a:xfrm>
        </p:grpSpPr>
        <p:sp>
          <p:nvSpPr>
            <p:cNvPr id="19482" name="圆角矩形 38"/>
            <p:cNvSpPr>
              <a:spLocks noChangeArrowheads="1"/>
            </p:cNvSpPr>
            <p:nvPr/>
          </p:nvSpPr>
          <p:spPr bwMode="auto">
            <a:xfrm>
              <a:off x="0" y="0"/>
              <a:ext cx="1249808" cy="3068038"/>
            </a:xfrm>
            <a:prstGeom prst="roundRect">
              <a:avLst>
                <a:gd name="adj" fmla="val 50000"/>
              </a:avLst>
            </a:prstGeom>
            <a:solidFill>
              <a:srgbClr val="58A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9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8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9pPr>
            </a:lstStyle>
            <a:p>
              <a:pPr algn="ctr" defTabSz="914400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1800" b="0">
                <a:solidFill>
                  <a:srgbClr val="FFFFFF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9483" name="椭圆 39"/>
            <p:cNvSpPr>
              <a:spLocks noChangeArrowheads="1"/>
            </p:cNvSpPr>
            <p:nvPr/>
          </p:nvSpPr>
          <p:spPr bwMode="auto">
            <a:xfrm>
              <a:off x="63523" y="101580"/>
              <a:ext cx="1122763" cy="11205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9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8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9pPr>
            </a:lstStyle>
            <a:p>
              <a:pPr algn="ctr" defTabSz="914400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4000">
                  <a:latin typeface="Calibri" pitchFamily="34" charset="0"/>
                  <a:ea typeface="宋体" pitchFamily="2" charset="-122"/>
                </a:rPr>
                <a:t>4</a:t>
              </a:r>
              <a:endParaRPr lang="zh-CN" altLang="en-US" sz="4000"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9484" name="TextBox 40"/>
            <p:cNvSpPr txBox="1">
              <a:spLocks noChangeArrowheads="1"/>
            </p:cNvSpPr>
            <p:nvPr/>
          </p:nvSpPr>
          <p:spPr bwMode="auto">
            <a:xfrm>
              <a:off x="352551" y="2639496"/>
              <a:ext cx="544706" cy="457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9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8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9pPr>
            </a:lstStyle>
            <a:p>
              <a:pPr algn="ctr" defTabSz="914400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>
                <a:solidFill>
                  <a:schemeClr val="bg1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9485" name="TextBox 41"/>
            <p:cNvSpPr txBox="1">
              <a:spLocks noChangeArrowheads="1"/>
            </p:cNvSpPr>
            <p:nvPr/>
          </p:nvSpPr>
          <p:spPr bwMode="auto">
            <a:xfrm>
              <a:off x="215977" y="1493545"/>
              <a:ext cx="846439" cy="822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9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8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9pPr>
            </a:lstStyle>
            <a:p>
              <a:pPr algn="ctr" defTabSz="914400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科研获奖</a:t>
              </a:r>
              <a:r>
                <a:rPr lang="zh-CN" altLang="en-US" sz="2400" b="0">
                  <a:ea typeface="宋体" pitchFamily="2" charset="-122"/>
                </a:rPr>
                <a:t> </a:t>
              </a:r>
            </a:p>
          </p:txBody>
        </p:sp>
      </p:grpSp>
      <p:grpSp>
        <p:nvGrpSpPr>
          <p:cNvPr id="19462" name="Group 17"/>
          <p:cNvGrpSpPr>
            <a:grpSpLocks/>
          </p:cNvGrpSpPr>
          <p:nvPr/>
        </p:nvGrpSpPr>
        <p:grpSpPr bwMode="auto">
          <a:xfrm>
            <a:off x="2438400" y="2797175"/>
            <a:ext cx="1250950" cy="3097213"/>
            <a:chOff x="0" y="0"/>
            <a:chExt cx="1249808" cy="3096606"/>
          </a:xfrm>
        </p:grpSpPr>
        <p:sp>
          <p:nvSpPr>
            <p:cNvPr id="19478" name="圆角矩形 49"/>
            <p:cNvSpPr>
              <a:spLocks noChangeArrowheads="1"/>
            </p:cNvSpPr>
            <p:nvPr/>
          </p:nvSpPr>
          <p:spPr bwMode="auto">
            <a:xfrm>
              <a:off x="0" y="0"/>
              <a:ext cx="1249808" cy="3068038"/>
            </a:xfrm>
            <a:prstGeom prst="roundRect">
              <a:avLst>
                <a:gd name="adj" fmla="val 50000"/>
              </a:avLst>
            </a:prstGeom>
            <a:solidFill>
              <a:srgbClr val="58A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9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8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9pPr>
            </a:lstStyle>
            <a:p>
              <a:pPr algn="ctr" defTabSz="914400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1800" b="0">
                <a:solidFill>
                  <a:srgbClr val="FFFFFF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9479" name="椭圆 50"/>
            <p:cNvSpPr>
              <a:spLocks noChangeArrowheads="1"/>
            </p:cNvSpPr>
            <p:nvPr/>
          </p:nvSpPr>
          <p:spPr bwMode="auto">
            <a:xfrm>
              <a:off x="63442" y="101580"/>
              <a:ext cx="1122924" cy="11205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9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8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9pPr>
            </a:lstStyle>
            <a:p>
              <a:pPr algn="ctr" defTabSz="914400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4000">
                  <a:latin typeface="Calibri" pitchFamily="34" charset="0"/>
                  <a:ea typeface="宋体" pitchFamily="2" charset="-122"/>
                </a:rPr>
                <a:t>2</a:t>
              </a:r>
              <a:endParaRPr lang="zh-CN" altLang="en-US" sz="4000"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9480" name="TextBox 51"/>
            <p:cNvSpPr txBox="1">
              <a:spLocks noChangeArrowheads="1"/>
            </p:cNvSpPr>
            <p:nvPr/>
          </p:nvSpPr>
          <p:spPr bwMode="auto">
            <a:xfrm>
              <a:off x="352103" y="2639496"/>
              <a:ext cx="545602" cy="457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9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8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9pPr>
            </a:lstStyle>
            <a:p>
              <a:pPr algn="ctr" defTabSz="914400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>
                <a:solidFill>
                  <a:schemeClr val="bg1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9481" name="TextBox 52"/>
            <p:cNvSpPr txBox="1">
              <a:spLocks noChangeArrowheads="1"/>
            </p:cNvSpPr>
            <p:nvPr/>
          </p:nvSpPr>
          <p:spPr bwMode="auto">
            <a:xfrm>
              <a:off x="215703" y="1493545"/>
              <a:ext cx="845365" cy="822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9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8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9pPr>
            </a:lstStyle>
            <a:p>
              <a:pPr algn="ctr" defTabSz="914400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纵向项目</a:t>
              </a:r>
            </a:p>
          </p:txBody>
        </p:sp>
      </p:grpSp>
      <p:sp>
        <p:nvSpPr>
          <p:cNvPr id="19463" name="环形箭头 55"/>
          <p:cNvSpPr>
            <a:spLocks/>
          </p:cNvSpPr>
          <p:nvPr/>
        </p:nvSpPr>
        <p:spPr bwMode="auto">
          <a:xfrm>
            <a:off x="4572000" y="1787525"/>
            <a:ext cx="3198813" cy="2382838"/>
          </a:xfrm>
          <a:custGeom>
            <a:avLst/>
            <a:gdLst>
              <a:gd name="T0" fmla="*/ 1885770 w 3198813"/>
              <a:gd name="T1" fmla="*/ 186575 h 2382838"/>
              <a:gd name="T2" fmla="*/ 1885769 w 3198813"/>
              <a:gd name="T3" fmla="*/ 186575 h 2382838"/>
              <a:gd name="T4" fmla="*/ 2892343 w 3198813"/>
              <a:gd name="T5" fmla="*/ 748544 h 2382838"/>
              <a:gd name="T6" fmla="*/ 3051955 w 3198813"/>
              <a:gd name="T7" fmla="*/ 726522 h 2382838"/>
              <a:gd name="T8" fmla="*/ 2962123 w 3198813"/>
              <a:gd name="T9" fmla="*/ 1003420 h 2382838"/>
              <a:gd name="T10" fmla="*/ 2634055 w 3198813"/>
              <a:gd name="T11" fmla="*/ 784175 h 2382838"/>
              <a:gd name="T12" fmla="*/ 2793121 w 3198813"/>
              <a:gd name="T13" fmla="*/ 762230 h 2382838"/>
              <a:gd name="T14" fmla="*/ 2793121 w 3198813"/>
              <a:gd name="T15" fmla="*/ 762229 h 2382838"/>
              <a:gd name="T16" fmla="*/ 1860897 w 3198813"/>
              <a:gd name="T17" fmla="*/ 273841 h 23828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585768 w 3198813"/>
              <a:gd name="T28" fmla="*/ 466271 h 2382838"/>
              <a:gd name="T29" fmla="*/ 2613045 w 3198813"/>
              <a:gd name="T30" fmla="*/ 1916567 h 238283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98813" h="2382838">
                <a:moveTo>
                  <a:pt x="1885768" y="186575"/>
                </a:moveTo>
                <a:lnTo>
                  <a:pt x="1885767" y="186575"/>
                </a:lnTo>
                <a:cubicBezTo>
                  <a:pt x="2325820" y="250756"/>
                  <a:pt x="2698394" y="458763"/>
                  <a:pt x="2892342" y="748544"/>
                </a:cubicBezTo>
                <a:lnTo>
                  <a:pt x="3051955" y="726522"/>
                </a:lnTo>
                <a:lnTo>
                  <a:pt x="2962122" y="1003420"/>
                </a:lnTo>
                <a:lnTo>
                  <a:pt x="2634055" y="784175"/>
                </a:lnTo>
                <a:lnTo>
                  <a:pt x="2793121" y="762230"/>
                </a:lnTo>
                <a:lnTo>
                  <a:pt x="2793121" y="762229"/>
                </a:lnTo>
                <a:cubicBezTo>
                  <a:pt x="2605400" y="509079"/>
                  <a:pt x="2262232" y="329295"/>
                  <a:pt x="1860895" y="273841"/>
                </a:cubicBezTo>
                <a:lnTo>
                  <a:pt x="1885768" y="186575"/>
                </a:lnTo>
                <a:close/>
              </a:path>
            </a:pathLst>
          </a:custGeom>
          <a:solidFill>
            <a:srgbClr val="4F9F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4" name="环形箭头 56"/>
          <p:cNvSpPr>
            <a:spLocks/>
          </p:cNvSpPr>
          <p:nvPr/>
        </p:nvSpPr>
        <p:spPr bwMode="auto">
          <a:xfrm flipH="1">
            <a:off x="1146175" y="1735138"/>
            <a:ext cx="3221038" cy="2382837"/>
          </a:xfrm>
          <a:custGeom>
            <a:avLst/>
            <a:gdLst>
              <a:gd name="T0" fmla="*/ 1896968 w 3221038"/>
              <a:gd name="T1" fmla="*/ 186268 h 2382837"/>
              <a:gd name="T2" fmla="*/ 1896968 w 3221038"/>
              <a:gd name="T3" fmla="*/ 186267 h 2382837"/>
              <a:gd name="T4" fmla="*/ 2911572 w 3221038"/>
              <a:gd name="T5" fmla="*/ 745730 h 2382837"/>
              <a:gd name="T6" fmla="*/ 3071032 w 3221038"/>
              <a:gd name="T7" fmla="*/ 723728 h 2382837"/>
              <a:gd name="T8" fmla="*/ 2983734 w 3221038"/>
              <a:gd name="T9" fmla="*/ 1001971 h 2382837"/>
              <a:gd name="T10" fmla="*/ 2653132 w 3221038"/>
              <a:gd name="T11" fmla="*/ 781381 h 2382837"/>
              <a:gd name="T12" fmla="*/ 2812028 w 3221038"/>
              <a:gd name="T13" fmla="*/ 759460 h 2382837"/>
              <a:gd name="T14" fmla="*/ 2812028 w 3221038"/>
              <a:gd name="T15" fmla="*/ 759459 h 2382837"/>
              <a:gd name="T16" fmla="*/ 1872088 w 3221038"/>
              <a:gd name="T17" fmla="*/ 273557 h 238283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589023 w 3221038"/>
              <a:gd name="T28" fmla="*/ 466271 h 2382837"/>
              <a:gd name="T29" fmla="*/ 2632014 w 3221038"/>
              <a:gd name="T30" fmla="*/ 1916569 h 238283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21038" h="2382837">
                <a:moveTo>
                  <a:pt x="1896968" y="186268"/>
                </a:moveTo>
                <a:lnTo>
                  <a:pt x="1896968" y="186267"/>
                </a:lnTo>
                <a:cubicBezTo>
                  <a:pt x="2339801" y="249864"/>
                  <a:pt x="2715218" y="456873"/>
                  <a:pt x="2911572" y="745730"/>
                </a:cubicBezTo>
                <a:lnTo>
                  <a:pt x="3071032" y="723728"/>
                </a:lnTo>
                <a:lnTo>
                  <a:pt x="2983735" y="1001971"/>
                </a:lnTo>
                <a:lnTo>
                  <a:pt x="2653133" y="781381"/>
                </a:lnTo>
                <a:lnTo>
                  <a:pt x="2812028" y="759460"/>
                </a:lnTo>
                <a:lnTo>
                  <a:pt x="2812028" y="759459"/>
                </a:lnTo>
                <a:cubicBezTo>
                  <a:pt x="2621920" y="507261"/>
                  <a:pt x="2276046" y="328461"/>
                  <a:pt x="1872088" y="273557"/>
                </a:cubicBezTo>
                <a:lnTo>
                  <a:pt x="1896968" y="186268"/>
                </a:lnTo>
                <a:close/>
              </a:path>
            </a:pathLst>
          </a:custGeom>
          <a:solidFill>
            <a:srgbClr val="4F9F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5" name="TextBox 57"/>
          <p:cNvSpPr txBox="1">
            <a:spLocks noChangeArrowheads="1"/>
          </p:cNvSpPr>
          <p:nvPr/>
        </p:nvSpPr>
        <p:spPr bwMode="auto">
          <a:xfrm>
            <a:off x="2660650" y="1609725"/>
            <a:ext cx="37131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dirty="0" smtClean="0">
                <a:ea typeface="宋体" pitchFamily="2" charset="-122"/>
              </a:rPr>
              <a:t>2015-2016</a:t>
            </a:r>
            <a:r>
              <a:rPr lang="zh-CN" altLang="en-US" sz="2400" dirty="0" smtClean="0">
                <a:ea typeface="宋体" pitchFamily="2" charset="-122"/>
              </a:rPr>
              <a:t>学</a:t>
            </a:r>
            <a:r>
              <a:rPr lang="zh-CN" altLang="en-US" sz="2400" dirty="0">
                <a:ea typeface="宋体" pitchFamily="2" charset="-122"/>
              </a:rPr>
              <a:t>年度</a:t>
            </a:r>
          </a:p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ea typeface="宋体" pitchFamily="2" charset="-122"/>
              </a:rPr>
              <a:t>科研业绩</a:t>
            </a:r>
          </a:p>
        </p:txBody>
      </p:sp>
      <p:grpSp>
        <p:nvGrpSpPr>
          <p:cNvPr id="19466" name="Group 26"/>
          <p:cNvGrpSpPr>
            <a:grpSpLocks/>
          </p:cNvGrpSpPr>
          <p:nvPr/>
        </p:nvGrpSpPr>
        <p:grpSpPr bwMode="auto">
          <a:xfrm>
            <a:off x="3949700" y="2786063"/>
            <a:ext cx="1250950" cy="3097212"/>
            <a:chOff x="0" y="0"/>
            <a:chExt cx="1249808" cy="3096606"/>
          </a:xfrm>
        </p:grpSpPr>
        <p:sp>
          <p:nvSpPr>
            <p:cNvPr id="19474" name="圆角矩形 31"/>
            <p:cNvSpPr>
              <a:spLocks noChangeArrowheads="1"/>
            </p:cNvSpPr>
            <p:nvPr/>
          </p:nvSpPr>
          <p:spPr bwMode="auto">
            <a:xfrm>
              <a:off x="0" y="0"/>
              <a:ext cx="1249808" cy="3068037"/>
            </a:xfrm>
            <a:prstGeom prst="roundRect">
              <a:avLst>
                <a:gd name="adj" fmla="val 50000"/>
              </a:avLst>
            </a:prstGeom>
            <a:solidFill>
              <a:srgbClr val="4F9F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9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8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9pPr>
            </a:lstStyle>
            <a:p>
              <a:pPr algn="ctr" defTabSz="914400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1800" b="0">
                <a:solidFill>
                  <a:srgbClr val="FFFFFF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9475" name="椭圆 32"/>
            <p:cNvSpPr>
              <a:spLocks noChangeArrowheads="1"/>
            </p:cNvSpPr>
            <p:nvPr/>
          </p:nvSpPr>
          <p:spPr bwMode="auto">
            <a:xfrm>
              <a:off x="63442" y="101580"/>
              <a:ext cx="1122924" cy="11205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9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8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9pPr>
            </a:lstStyle>
            <a:p>
              <a:pPr algn="ctr" defTabSz="914400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4000">
                  <a:latin typeface="Calibri" pitchFamily="34" charset="0"/>
                  <a:ea typeface="宋体" pitchFamily="2" charset="-122"/>
                </a:rPr>
                <a:t>3</a:t>
              </a:r>
              <a:endParaRPr lang="zh-CN" altLang="en-US" sz="4000"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9476" name="TextBox 35"/>
            <p:cNvSpPr txBox="1">
              <a:spLocks noChangeArrowheads="1"/>
            </p:cNvSpPr>
            <p:nvPr/>
          </p:nvSpPr>
          <p:spPr bwMode="auto">
            <a:xfrm>
              <a:off x="352103" y="2639496"/>
              <a:ext cx="545602" cy="457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9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8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9pPr>
            </a:lstStyle>
            <a:p>
              <a:pPr algn="ctr" defTabSz="914400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>
                <a:solidFill>
                  <a:schemeClr val="bg1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9477" name="TextBox 36"/>
            <p:cNvSpPr txBox="1">
              <a:spLocks noChangeArrowheads="1"/>
            </p:cNvSpPr>
            <p:nvPr/>
          </p:nvSpPr>
          <p:spPr bwMode="auto">
            <a:xfrm>
              <a:off x="215703" y="1493545"/>
              <a:ext cx="845365" cy="822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9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8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横向项目</a:t>
              </a:r>
            </a:p>
          </p:txBody>
        </p:sp>
      </p:grpSp>
      <p:sp>
        <p:nvSpPr>
          <p:cNvPr id="19467" name="标题 1"/>
          <p:cNvSpPr>
            <a:spLocks noChangeArrowheads="1"/>
          </p:cNvSpPr>
          <p:nvPr/>
        </p:nvSpPr>
        <p:spPr bwMode="auto">
          <a:xfrm>
            <a:off x="323850" y="620713"/>
            <a:ext cx="2735263" cy="503237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297" tIns="45149" rIns="90297" bIns="45149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solidFill>
                  <a:schemeClr val="bg1"/>
                </a:solidFill>
                <a:ea typeface="黑体" pitchFamily="49" charset="-122"/>
                <a:sym typeface="微软雅黑" pitchFamily="34" charset="-122"/>
              </a:rPr>
              <a:t>科研工作量</a:t>
            </a:r>
            <a:r>
              <a:rPr lang="zh-CN" altLang="en-US" sz="2400">
                <a:solidFill>
                  <a:schemeClr val="bg1"/>
                </a:solidFill>
                <a:sym typeface="微软雅黑" pitchFamily="34" charset="-122"/>
              </a:rPr>
              <a:t>的</a:t>
            </a:r>
            <a:r>
              <a:rPr lang="zh-CN" altLang="en-US" sz="2400">
                <a:solidFill>
                  <a:schemeClr val="bg1"/>
                </a:solidFill>
                <a:ea typeface="黑体" pitchFamily="49" charset="-122"/>
                <a:sym typeface="微软雅黑" pitchFamily="34" charset="-122"/>
              </a:rPr>
              <a:t>内容</a:t>
            </a:r>
          </a:p>
        </p:txBody>
      </p:sp>
      <p:sp>
        <p:nvSpPr>
          <p:cNvPr id="19468" name="Rectangle 32"/>
          <p:cNvSpPr>
            <a:spLocks noChangeArrowheads="1"/>
          </p:cNvSpPr>
          <p:nvPr/>
        </p:nvSpPr>
        <p:spPr bwMode="auto">
          <a:xfrm>
            <a:off x="179388" y="1090613"/>
            <a:ext cx="3024187" cy="936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grpSp>
        <p:nvGrpSpPr>
          <p:cNvPr id="19469" name="Group 33"/>
          <p:cNvGrpSpPr>
            <a:grpSpLocks/>
          </p:cNvGrpSpPr>
          <p:nvPr/>
        </p:nvGrpSpPr>
        <p:grpSpPr bwMode="auto">
          <a:xfrm>
            <a:off x="1439863" y="5949950"/>
            <a:ext cx="6192837" cy="466725"/>
            <a:chOff x="0" y="0"/>
            <a:chExt cx="1321" cy="294"/>
          </a:xfrm>
        </p:grpSpPr>
        <p:sp>
          <p:nvSpPr>
            <p:cNvPr id="19471" name="AutoShape 10"/>
            <p:cNvSpPr>
              <a:spLocks noChangeArrowheads="1"/>
            </p:cNvSpPr>
            <p:nvPr/>
          </p:nvSpPr>
          <p:spPr bwMode="auto">
            <a:xfrm>
              <a:off x="0" y="0"/>
              <a:ext cx="1321" cy="29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9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8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5pPr>
              <a:lvl6pPr marL="2514600" indent="-228600" defTabSz="1171575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6pPr>
              <a:lvl7pPr marL="2971800" indent="-228600" defTabSz="1171575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7pPr>
              <a:lvl8pPr marL="3429000" indent="-228600" defTabSz="1171575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8pPr>
              <a:lvl9pPr marL="3886200" indent="-228600" defTabSz="1171575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472" name="AutoShape 11"/>
            <p:cNvSpPr>
              <a:spLocks noChangeArrowheads="1"/>
            </p:cNvSpPr>
            <p:nvPr/>
          </p:nvSpPr>
          <p:spPr bwMode="auto">
            <a:xfrm flipH="1">
              <a:off x="1255" y="44"/>
              <a:ext cx="59" cy="204"/>
            </a:xfrm>
            <a:prstGeom prst="moon">
              <a:avLst>
                <a:gd name="adj" fmla="val 22028"/>
              </a:avLst>
            </a:prstGeom>
            <a:solidFill>
              <a:srgbClr val="FFFFFF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9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8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5pPr>
              <a:lvl6pPr marL="2514600" indent="-228600" defTabSz="1171575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6pPr>
              <a:lvl7pPr marL="2971800" indent="-228600" defTabSz="1171575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7pPr>
              <a:lvl8pPr marL="3429000" indent="-228600" defTabSz="1171575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8pPr>
              <a:lvl9pPr marL="3886200" indent="-228600" defTabSz="1171575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473" name="AutoShape 12"/>
            <p:cNvSpPr>
              <a:spLocks noChangeArrowheads="1"/>
            </p:cNvSpPr>
            <p:nvPr/>
          </p:nvSpPr>
          <p:spPr bwMode="auto">
            <a:xfrm>
              <a:off x="14" y="44"/>
              <a:ext cx="59" cy="204"/>
            </a:xfrm>
            <a:prstGeom prst="moon">
              <a:avLst>
                <a:gd name="adj" fmla="val 22028"/>
              </a:avLst>
            </a:prstGeom>
            <a:solidFill>
              <a:srgbClr val="FFFFFF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9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8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5pPr>
              <a:lvl6pPr marL="2514600" indent="-228600" defTabSz="1171575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6pPr>
              <a:lvl7pPr marL="2971800" indent="-228600" defTabSz="1171575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7pPr>
              <a:lvl8pPr marL="3429000" indent="-228600" defTabSz="1171575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8pPr>
              <a:lvl9pPr marL="3886200" indent="-228600" defTabSz="1171575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 b="1">
                  <a:solidFill>
                    <a:schemeClr val="tx1"/>
                  </a:solidFill>
                  <a:latin typeface="Arial" charset="0"/>
                  <a:ea typeface="微软雅黑" pitchFamily="34" charset="-122"/>
                  <a:sym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latin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9470" name="Rectangle 37"/>
          <p:cNvSpPr>
            <a:spLocks noChangeArrowheads="1"/>
          </p:cNvSpPr>
          <p:nvPr/>
        </p:nvSpPr>
        <p:spPr bwMode="auto">
          <a:xfrm>
            <a:off x="2592388" y="5947718"/>
            <a:ext cx="44486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b="0" dirty="0" smtClean="0">
                <a:ea typeface="宋体" pitchFamily="2" charset="-122"/>
              </a:rPr>
              <a:t>2015</a:t>
            </a:r>
            <a:r>
              <a:rPr lang="zh-CN" altLang="en-US" sz="2400" b="0" dirty="0" smtClean="0">
                <a:ea typeface="宋体" pitchFamily="2" charset="-122"/>
              </a:rPr>
              <a:t>年</a:t>
            </a:r>
            <a:r>
              <a:rPr lang="en-US" altLang="zh-CN" sz="2400" b="0" dirty="0">
                <a:ea typeface="宋体" pitchFamily="2" charset="-122"/>
              </a:rPr>
              <a:t>6</a:t>
            </a:r>
            <a:r>
              <a:rPr lang="zh-CN" altLang="en-US" sz="2400" b="0" dirty="0">
                <a:ea typeface="宋体" pitchFamily="2" charset="-122"/>
              </a:rPr>
              <a:t>月</a:t>
            </a:r>
            <a:r>
              <a:rPr lang="en-US" altLang="zh-CN" sz="2400" b="0" dirty="0">
                <a:ea typeface="宋体" pitchFamily="2" charset="-122"/>
              </a:rPr>
              <a:t>1</a:t>
            </a:r>
            <a:r>
              <a:rPr lang="zh-CN" altLang="en-US" sz="2400" b="0" dirty="0">
                <a:ea typeface="宋体" pitchFamily="2" charset="-122"/>
              </a:rPr>
              <a:t>日</a:t>
            </a:r>
            <a:r>
              <a:rPr lang="en-US" altLang="zh-CN" sz="2400" b="0" dirty="0">
                <a:ea typeface="宋体" pitchFamily="2" charset="-122"/>
              </a:rPr>
              <a:t>-</a:t>
            </a:r>
            <a:r>
              <a:rPr lang="en-US" altLang="zh-CN" sz="2400" b="0" dirty="0" smtClean="0">
                <a:ea typeface="宋体" pitchFamily="2" charset="-122"/>
              </a:rPr>
              <a:t>2016</a:t>
            </a:r>
            <a:r>
              <a:rPr lang="zh-CN" altLang="en-US" sz="2400" b="0" dirty="0" smtClean="0">
                <a:ea typeface="宋体" pitchFamily="2" charset="-122"/>
              </a:rPr>
              <a:t>年</a:t>
            </a:r>
            <a:r>
              <a:rPr lang="en-US" altLang="zh-CN" sz="2400" b="0" dirty="0">
                <a:ea typeface="宋体" pitchFamily="2" charset="-122"/>
              </a:rPr>
              <a:t>5</a:t>
            </a:r>
            <a:r>
              <a:rPr lang="zh-CN" altLang="en-US" sz="2400" b="0" dirty="0">
                <a:ea typeface="宋体" pitchFamily="2" charset="-122"/>
              </a:rPr>
              <a:t>月</a:t>
            </a:r>
            <a:r>
              <a:rPr lang="en-US" altLang="zh-CN" sz="2400" b="0" dirty="0">
                <a:ea typeface="宋体" pitchFamily="2" charset="-122"/>
              </a:rPr>
              <a:t>31</a:t>
            </a:r>
            <a:r>
              <a:rPr lang="zh-CN" altLang="en-US" sz="2400" b="0" dirty="0">
                <a:ea typeface="宋体" pitchFamily="2" charset="-122"/>
              </a:rPr>
              <a:t>日 </a:t>
            </a: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1"/>
          <p:cNvSpPr>
            <a:spLocks noChangeArrowheads="1"/>
          </p:cNvSpPr>
          <p:nvPr/>
        </p:nvSpPr>
        <p:spPr bwMode="auto">
          <a:xfrm>
            <a:off x="1619250" y="1954213"/>
            <a:ext cx="5870575" cy="1857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20483" name="AutoShape 6"/>
          <p:cNvSpPr>
            <a:spLocks noChangeArrowheads="1"/>
          </p:cNvSpPr>
          <p:nvPr/>
        </p:nvSpPr>
        <p:spPr bwMode="auto">
          <a:xfrm>
            <a:off x="1657350" y="1533525"/>
            <a:ext cx="5832475" cy="533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E1B40C"/>
              </a:buClr>
              <a:buSzTx/>
              <a:buFontTx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20484" name="AutoShape 25"/>
          <p:cNvSpPr>
            <a:spLocks noChangeArrowheads="1"/>
          </p:cNvSpPr>
          <p:nvPr/>
        </p:nvSpPr>
        <p:spPr bwMode="auto">
          <a:xfrm>
            <a:off x="1657350" y="1533525"/>
            <a:ext cx="5832475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44000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E1B40C"/>
              </a:buClr>
              <a:buSzTx/>
              <a:buFontTx/>
              <a:buNone/>
            </a:pPr>
            <a:r>
              <a:rPr lang="zh-CN" altLang="en-US" sz="2400">
                <a:latin typeface="黑体" pitchFamily="49" charset="-122"/>
                <a:ea typeface="黑体" pitchFamily="49" charset="-122"/>
                <a:sym typeface="微软雅黑" pitchFamily="34" charset="-122"/>
              </a:rPr>
              <a:t>科研业绩内容</a:t>
            </a:r>
            <a:endParaRPr lang="zh-CN" altLang="en-US" sz="2400" b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485" name="Rectangle 33"/>
          <p:cNvSpPr>
            <a:spLocks noChangeArrowheads="1"/>
          </p:cNvSpPr>
          <p:nvPr/>
        </p:nvSpPr>
        <p:spPr bwMode="auto">
          <a:xfrm>
            <a:off x="1619250" y="4083050"/>
            <a:ext cx="5870575" cy="1873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20486" name="AutoShape 12"/>
          <p:cNvSpPr>
            <a:spLocks noChangeArrowheads="1"/>
          </p:cNvSpPr>
          <p:nvPr/>
        </p:nvSpPr>
        <p:spPr bwMode="auto">
          <a:xfrm>
            <a:off x="1657350" y="3676650"/>
            <a:ext cx="5832475" cy="533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i="1"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20487" name="AutoShape 27"/>
          <p:cNvSpPr>
            <a:spLocks noChangeArrowheads="1"/>
          </p:cNvSpPr>
          <p:nvPr/>
        </p:nvSpPr>
        <p:spPr bwMode="auto">
          <a:xfrm>
            <a:off x="1657350" y="3667125"/>
            <a:ext cx="5832475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E1B40C"/>
              </a:buClr>
              <a:buSzTx/>
              <a:buFontTx/>
              <a:buNone/>
            </a:pPr>
            <a:r>
              <a:rPr lang="zh-CN" altLang="en-US" sz="2400">
                <a:ea typeface="宋体" pitchFamily="2" charset="-122"/>
                <a:sym typeface="微软雅黑" pitchFamily="34" charset="-122"/>
              </a:rPr>
              <a:t>填写要求</a:t>
            </a:r>
            <a:endParaRPr lang="zh-CN" altLang="en-US" sz="2400" b="0">
              <a:ea typeface="宋体" pitchFamily="2" charset="-122"/>
              <a:sym typeface="微软雅黑" pitchFamily="34" charset="-122"/>
            </a:endParaRPr>
          </a:p>
        </p:txBody>
      </p:sp>
      <p:sp>
        <p:nvSpPr>
          <p:cNvPr id="20488" name="Rectangle 34"/>
          <p:cNvSpPr>
            <a:spLocks noChangeArrowheads="1"/>
          </p:cNvSpPr>
          <p:nvPr/>
        </p:nvSpPr>
        <p:spPr bwMode="auto">
          <a:xfrm>
            <a:off x="1619250" y="5145088"/>
            <a:ext cx="5870575" cy="1857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20489" name="AutoShape 15"/>
          <p:cNvSpPr>
            <a:spLocks noChangeArrowheads="1"/>
          </p:cNvSpPr>
          <p:nvPr/>
        </p:nvSpPr>
        <p:spPr bwMode="auto">
          <a:xfrm>
            <a:off x="1727200" y="4724400"/>
            <a:ext cx="5832475" cy="533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20490" name="AutoShape 28"/>
          <p:cNvSpPr>
            <a:spLocks noChangeArrowheads="1"/>
          </p:cNvSpPr>
          <p:nvPr/>
        </p:nvSpPr>
        <p:spPr bwMode="auto">
          <a:xfrm>
            <a:off x="1657350" y="4724400"/>
            <a:ext cx="5832475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44000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E1B40C"/>
              </a:buClr>
              <a:buSzTx/>
              <a:buFontTx/>
              <a:buNone/>
            </a:pPr>
            <a:r>
              <a:rPr lang="zh-CN" altLang="en-US" sz="2400">
                <a:ea typeface="宋体" pitchFamily="2" charset="-122"/>
                <a:sym typeface="微软雅黑" pitchFamily="34" charset="-122"/>
              </a:rPr>
              <a:t>时间安排</a:t>
            </a:r>
            <a:r>
              <a:rPr lang="zh-CN" altLang="en-US" sz="2400" b="0">
                <a:ea typeface="宋体" pitchFamily="2" charset="-122"/>
                <a:sym typeface="微软雅黑" pitchFamily="34" charset="-122"/>
              </a:rPr>
              <a:t> </a:t>
            </a:r>
            <a:endParaRPr lang="zh-CN" altLang="en-US" sz="2400" b="0">
              <a:sym typeface="微软雅黑" pitchFamily="34" charset="-122"/>
            </a:endParaRPr>
          </a:p>
        </p:txBody>
      </p:sp>
      <p:sp>
        <p:nvSpPr>
          <p:cNvPr id="20491" name="标题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zh-CN" altLang="en-US" sz="3200" smtClean="0">
                <a:ea typeface="宋体" pitchFamily="2" charset="-122"/>
              </a:rPr>
              <a:t>目	录</a:t>
            </a:r>
            <a:endParaRPr lang="zh-CN" altLang="en-US" smtClean="0">
              <a:ea typeface="宋体" pitchFamily="2" charset="-122"/>
            </a:endParaRPr>
          </a:p>
        </p:txBody>
      </p:sp>
      <p:sp>
        <p:nvSpPr>
          <p:cNvPr id="20492" name="Rectangle 32"/>
          <p:cNvSpPr>
            <a:spLocks noChangeArrowheads="1"/>
          </p:cNvSpPr>
          <p:nvPr/>
        </p:nvSpPr>
        <p:spPr bwMode="auto">
          <a:xfrm>
            <a:off x="1619250" y="3059113"/>
            <a:ext cx="5870575" cy="1857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20493" name="右箭头 26"/>
          <p:cNvSpPr>
            <a:spLocks/>
          </p:cNvSpPr>
          <p:nvPr/>
        </p:nvSpPr>
        <p:spPr bwMode="auto">
          <a:xfrm>
            <a:off x="1946275" y="1685925"/>
            <a:ext cx="431800" cy="273050"/>
          </a:xfrm>
          <a:prstGeom prst="rightArrow">
            <a:avLst>
              <a:gd name="adj1" fmla="val 50000"/>
              <a:gd name="adj2" fmla="val 4999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>
              <a:ea typeface="华文细黑" pitchFamily="2" charset="-122"/>
            </a:endParaRPr>
          </a:p>
        </p:txBody>
      </p:sp>
      <p:sp>
        <p:nvSpPr>
          <p:cNvPr id="20494" name="AutoShape 9"/>
          <p:cNvSpPr>
            <a:spLocks noChangeArrowheads="1"/>
          </p:cNvSpPr>
          <p:nvPr/>
        </p:nvSpPr>
        <p:spPr bwMode="auto">
          <a:xfrm>
            <a:off x="1657350" y="2638425"/>
            <a:ext cx="5832475" cy="533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E1B40C"/>
              </a:buClr>
              <a:buSzTx/>
              <a:buFontTx/>
              <a:buNone/>
            </a:pPr>
            <a:r>
              <a:rPr lang="zh-CN" altLang="en-US" sz="2400">
                <a:solidFill>
                  <a:schemeClr val="bg1"/>
                </a:solidFill>
                <a:ea typeface="宋体" pitchFamily="2" charset="-122"/>
                <a:sym typeface="微软雅黑" pitchFamily="34" charset="-122"/>
              </a:rPr>
              <a:t>填写内容</a:t>
            </a:r>
          </a:p>
        </p:txBody>
      </p:sp>
      <p:sp>
        <p:nvSpPr>
          <p:cNvPr id="20495" name="右箭头 26"/>
          <p:cNvSpPr>
            <a:spLocks/>
          </p:cNvSpPr>
          <p:nvPr/>
        </p:nvSpPr>
        <p:spPr bwMode="auto">
          <a:xfrm>
            <a:off x="1946275" y="2749550"/>
            <a:ext cx="431800" cy="273050"/>
          </a:xfrm>
          <a:prstGeom prst="rightArrow">
            <a:avLst>
              <a:gd name="adj1" fmla="val 50000"/>
              <a:gd name="adj2" fmla="val 4999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i="1">
              <a:ea typeface="华文细黑" pitchFamily="2" charset="-122"/>
              <a:sym typeface="Arial" charset="0"/>
            </a:endParaRPr>
          </a:p>
        </p:txBody>
      </p:sp>
    </p:spTree>
  </p:cSld>
  <p:clrMapOvr>
    <a:masterClrMapping/>
  </p:clrMapOvr>
  <p:transition advClick="0" advTm="40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2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2370138"/>
            <a:ext cx="8485187" cy="351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Box 39"/>
          <p:cNvSpPr txBox="1">
            <a:spLocks noChangeArrowheads="1"/>
          </p:cNvSpPr>
          <p:nvPr/>
        </p:nvSpPr>
        <p:spPr bwMode="auto">
          <a:xfrm>
            <a:off x="973138" y="1700213"/>
            <a:ext cx="73056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200" dirty="0" smtClean="0">
                <a:latin typeface="微软雅黑" pitchFamily="34" charset="-122"/>
              </a:rPr>
              <a:t>2015-2016</a:t>
            </a:r>
            <a:r>
              <a:rPr lang="zh-CN" altLang="en-US" sz="3200" dirty="0" smtClean="0">
                <a:latin typeface="微软雅黑" pitchFamily="34" charset="-122"/>
              </a:rPr>
              <a:t>学</a:t>
            </a:r>
            <a:r>
              <a:rPr lang="zh-CN" altLang="en-US" sz="3200" dirty="0">
                <a:latin typeface="微软雅黑" pitchFamily="34" charset="-122"/>
              </a:rPr>
              <a:t>年度需填写的科研业绩</a:t>
            </a:r>
            <a:endParaRPr lang="en-US" altLang="zh-CN" sz="4000" dirty="0">
              <a:latin typeface="微软雅黑" pitchFamily="34" charset="-122"/>
            </a:endParaRPr>
          </a:p>
        </p:txBody>
      </p:sp>
      <p:grpSp>
        <p:nvGrpSpPr>
          <p:cNvPr id="21508" name="组合 20"/>
          <p:cNvGrpSpPr>
            <a:grpSpLocks/>
          </p:cNvGrpSpPr>
          <p:nvPr/>
        </p:nvGrpSpPr>
        <p:grpSpPr bwMode="auto">
          <a:xfrm>
            <a:off x="5156200" y="3392488"/>
            <a:ext cx="2446338" cy="1951037"/>
            <a:chOff x="418571" y="2347040"/>
            <a:chExt cx="2209213" cy="2305650"/>
          </a:xfrm>
        </p:grpSpPr>
        <p:sp>
          <p:nvSpPr>
            <p:cNvPr id="45" name="矩形标注 44"/>
            <p:cNvSpPr/>
            <p:nvPr/>
          </p:nvSpPr>
          <p:spPr>
            <a:xfrm>
              <a:off x="418571" y="2347040"/>
              <a:ext cx="2209213" cy="2305650"/>
            </a:xfrm>
            <a:prstGeom prst="wedgeRectCallout">
              <a:avLst>
                <a:gd name="adj1" fmla="val -29078"/>
                <a:gd name="adj2" fmla="val -61564"/>
              </a:avLst>
            </a:prstGeom>
            <a:solidFill>
              <a:schemeClr val="accent2">
                <a:lumMod val="7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517491" y="2907975"/>
              <a:ext cx="1982700" cy="136200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r>
                <a:rPr lang="zh-CN" altLang="en-US" b="1" dirty="0">
                  <a:solidFill>
                    <a:schemeClr val="tx1"/>
                  </a:solidFill>
                  <a:ea typeface="宋体" pitchFamily="2" charset="-122"/>
                </a:rPr>
                <a:t>著作</a:t>
              </a:r>
              <a:endParaRPr lang="zh-CN" altLang="en-US" dirty="0">
                <a:solidFill>
                  <a:schemeClr val="tx1"/>
                </a:solidFill>
                <a:ea typeface="宋体" pitchFamily="2" charset="-122"/>
              </a:endParaRPr>
            </a:p>
          </p:txBody>
        </p:sp>
      </p:grpSp>
      <p:sp>
        <p:nvSpPr>
          <p:cNvPr id="21509" name="标题 1"/>
          <p:cNvSpPr>
            <a:spLocks noChangeArrowheads="1"/>
          </p:cNvSpPr>
          <p:nvPr/>
        </p:nvSpPr>
        <p:spPr bwMode="auto">
          <a:xfrm>
            <a:off x="323850" y="620713"/>
            <a:ext cx="2735263" cy="503237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297" tIns="45149" rIns="90297" bIns="45149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solidFill>
                  <a:schemeClr val="bg1"/>
                </a:solidFill>
                <a:ea typeface="黑体" pitchFamily="49" charset="-122"/>
                <a:sym typeface="微软雅黑" pitchFamily="34" charset="-122"/>
              </a:rPr>
              <a:t>填写内容</a:t>
            </a:r>
          </a:p>
        </p:txBody>
      </p:sp>
      <p:sp>
        <p:nvSpPr>
          <p:cNvPr id="21510" name="Rectangle 32"/>
          <p:cNvSpPr>
            <a:spLocks noChangeArrowheads="1"/>
          </p:cNvSpPr>
          <p:nvPr/>
        </p:nvSpPr>
        <p:spPr bwMode="auto">
          <a:xfrm>
            <a:off x="179388" y="1090613"/>
            <a:ext cx="3024187" cy="936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17" name="矩形标注 16"/>
          <p:cNvSpPr/>
          <p:nvPr/>
        </p:nvSpPr>
        <p:spPr bwMode="auto">
          <a:xfrm>
            <a:off x="1833563" y="3392488"/>
            <a:ext cx="2446337" cy="1951037"/>
          </a:xfrm>
          <a:prstGeom prst="wedgeRectCallout">
            <a:avLst>
              <a:gd name="adj1" fmla="val -29078"/>
              <a:gd name="adj2" fmla="val -61564"/>
            </a:avLst>
          </a:prstGeom>
          <a:solidFill>
            <a:schemeClr val="accent2">
              <a:lumMod val="75000"/>
            </a:schemeClr>
          </a:solidFill>
          <a:ln w="3175">
            <a:solidFill>
              <a:schemeClr val="bg1">
                <a:lumMod val="8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8" name="圆角矩形 17"/>
          <p:cNvSpPr/>
          <p:nvPr/>
        </p:nvSpPr>
        <p:spPr bwMode="auto">
          <a:xfrm>
            <a:off x="1943100" y="3794125"/>
            <a:ext cx="2193925" cy="1152525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zh-CN" altLang="en-US" b="1" dirty="0">
                <a:solidFill>
                  <a:schemeClr val="tx1"/>
                </a:solidFill>
                <a:ea typeface="宋体" pitchFamily="2" charset="-122"/>
              </a:rPr>
              <a:t>论文        （含咨询报告）</a:t>
            </a:r>
          </a:p>
        </p:txBody>
      </p:sp>
      <p:sp>
        <p:nvSpPr>
          <p:cNvPr id="21513" name="矩形 3"/>
          <p:cNvSpPr>
            <a:spLocks noChangeArrowheads="1"/>
          </p:cNvSpPr>
          <p:nvPr/>
        </p:nvSpPr>
        <p:spPr bwMode="auto">
          <a:xfrm>
            <a:off x="1906588" y="2698750"/>
            <a:ext cx="984250" cy="4318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>
                <a:solidFill>
                  <a:schemeClr val="bg1"/>
                </a:solidFill>
                <a:latin typeface="方正小标宋简体" pitchFamily="2" charset="-122"/>
                <a:ea typeface="方正小标宋简体" pitchFamily="2" charset="-122"/>
              </a:rPr>
              <a:t>1</a:t>
            </a:r>
            <a:endParaRPr lang="zh-CN" altLang="en-US" sz="2400">
              <a:solidFill>
                <a:schemeClr val="bg1"/>
              </a:solidFill>
              <a:latin typeface="方正小标宋简体" pitchFamily="2" charset="-122"/>
              <a:ea typeface="方正小标宋简体" pitchFamily="2" charset="-122"/>
            </a:endParaRPr>
          </a:p>
        </p:txBody>
      </p:sp>
      <p:sp>
        <p:nvSpPr>
          <p:cNvPr id="21514" name="矩形 20"/>
          <p:cNvSpPr>
            <a:spLocks noChangeArrowheads="1"/>
          </p:cNvSpPr>
          <p:nvPr/>
        </p:nvSpPr>
        <p:spPr bwMode="auto">
          <a:xfrm>
            <a:off x="5229225" y="2698750"/>
            <a:ext cx="985838" cy="4318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>
                <a:solidFill>
                  <a:schemeClr val="bg1"/>
                </a:solidFill>
                <a:latin typeface="方正小标宋简体" pitchFamily="2" charset="-122"/>
                <a:ea typeface="方正小标宋简体" pitchFamily="2" charset="-122"/>
              </a:rPr>
              <a:t>2</a:t>
            </a:r>
            <a:endParaRPr lang="zh-CN" altLang="en-US" sz="2400">
              <a:solidFill>
                <a:schemeClr val="bg1"/>
              </a:solidFill>
              <a:latin typeface="方正小标宋简体" pitchFamily="2" charset="-122"/>
              <a:ea typeface="方正小标宋简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2"/>
          <p:cNvSpPr>
            <a:spLocks noChangeArrowheads="1"/>
          </p:cNvSpPr>
          <p:nvPr/>
        </p:nvSpPr>
        <p:spPr bwMode="auto">
          <a:xfrm>
            <a:off x="179388" y="1090613"/>
            <a:ext cx="3024187" cy="936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22531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620713"/>
            <a:ext cx="2735263" cy="503237"/>
          </a:xfrm>
          <a:solidFill>
            <a:schemeClr val="accent2"/>
          </a:solidFill>
        </p:spPr>
        <p:txBody>
          <a:bodyPr wrap="none"/>
          <a:lstStyle/>
          <a:p>
            <a:pPr algn="ctr" eaLnBrk="1" hangingPunct="1"/>
            <a:r>
              <a:rPr lang="zh-CN" altLang="en-US" sz="2400" smtClean="0">
                <a:solidFill>
                  <a:schemeClr val="bg1"/>
                </a:solidFill>
                <a:ea typeface="黑体" pitchFamily="49" charset="-122"/>
                <a:sym typeface="微软雅黑" pitchFamily="34" charset="-122"/>
              </a:rPr>
              <a:t>填写内容</a:t>
            </a:r>
          </a:p>
        </p:txBody>
      </p:sp>
      <p:sp>
        <p:nvSpPr>
          <p:cNvPr id="22532" name="TextBox 22"/>
          <p:cNvSpPr>
            <a:spLocks noChangeArrowheads="1"/>
          </p:cNvSpPr>
          <p:nvPr/>
        </p:nvSpPr>
        <p:spPr bwMode="auto">
          <a:xfrm>
            <a:off x="1150938" y="1520825"/>
            <a:ext cx="49545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p"/>
            </a:pPr>
            <a:r>
              <a:rPr lang="zh-CN" altLang="en-US" sz="2400" u="sng">
                <a:solidFill>
                  <a:srgbClr val="C11103"/>
                </a:solidFill>
              </a:rPr>
              <a:t>论文（含咨询报告）、著作登记</a:t>
            </a:r>
            <a:r>
              <a:rPr lang="en-US" altLang="zh-CN" sz="2400" u="sng">
                <a:solidFill>
                  <a:srgbClr val="C11103"/>
                </a:solidFill>
              </a:rPr>
              <a:t>1</a:t>
            </a:r>
          </a:p>
        </p:txBody>
      </p:sp>
      <p:pic>
        <p:nvPicPr>
          <p:cNvPr id="10" name="图片 9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2673350"/>
            <a:ext cx="7631112" cy="35782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534" name="AutoShape 7"/>
          <p:cNvSpPr>
            <a:spLocks/>
          </p:cNvSpPr>
          <p:nvPr/>
        </p:nvSpPr>
        <p:spPr bwMode="auto">
          <a:xfrm>
            <a:off x="6408738" y="1974850"/>
            <a:ext cx="1292225" cy="609600"/>
          </a:xfrm>
          <a:prstGeom prst="borderCallout2">
            <a:avLst>
              <a:gd name="adj1" fmla="val 18750"/>
              <a:gd name="adj2" fmla="val -5898"/>
              <a:gd name="adj3" fmla="val 18750"/>
              <a:gd name="adj4" fmla="val -207250"/>
              <a:gd name="adj5" fmla="val 276042"/>
              <a:gd name="adj6" fmla="val -257495"/>
            </a:avLst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ea typeface="宋体" pitchFamily="2" charset="-122"/>
              </a:rPr>
              <a:t>步骤</a:t>
            </a:r>
            <a:r>
              <a:rPr lang="en-US" altLang="zh-CN" sz="2400">
                <a:ea typeface="宋体" pitchFamily="2" charset="-122"/>
              </a:rPr>
              <a:t>1</a:t>
            </a: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2"/>
          <p:cNvSpPr>
            <a:spLocks noChangeArrowheads="1"/>
          </p:cNvSpPr>
          <p:nvPr/>
        </p:nvSpPr>
        <p:spPr bwMode="auto">
          <a:xfrm>
            <a:off x="179388" y="1090613"/>
            <a:ext cx="3024187" cy="936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23555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620713"/>
            <a:ext cx="2735263" cy="503237"/>
          </a:xfrm>
          <a:solidFill>
            <a:schemeClr val="accent2"/>
          </a:solidFill>
        </p:spPr>
        <p:txBody>
          <a:bodyPr wrap="none"/>
          <a:lstStyle/>
          <a:p>
            <a:pPr algn="ctr" eaLnBrk="1" hangingPunct="1"/>
            <a:r>
              <a:rPr lang="zh-CN" altLang="en-US" sz="2400" smtClean="0">
                <a:solidFill>
                  <a:schemeClr val="bg1"/>
                </a:solidFill>
                <a:ea typeface="黑体" pitchFamily="49" charset="-122"/>
                <a:sym typeface="微软雅黑" pitchFamily="34" charset="-122"/>
              </a:rPr>
              <a:t>填写内容</a:t>
            </a:r>
          </a:p>
        </p:txBody>
      </p:sp>
      <p:pic>
        <p:nvPicPr>
          <p:cNvPr id="2355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2060575"/>
            <a:ext cx="8027987" cy="298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AutoShape 8"/>
          <p:cNvSpPr>
            <a:spLocks/>
          </p:cNvSpPr>
          <p:nvPr/>
        </p:nvSpPr>
        <p:spPr bwMode="auto">
          <a:xfrm>
            <a:off x="6840538" y="5553075"/>
            <a:ext cx="1292225" cy="609600"/>
          </a:xfrm>
          <a:prstGeom prst="borderCallout2">
            <a:avLst>
              <a:gd name="adj1" fmla="val 18750"/>
              <a:gd name="adj2" fmla="val -5898"/>
              <a:gd name="adj3" fmla="val 18750"/>
              <a:gd name="adj4" fmla="val -168796"/>
              <a:gd name="adj5" fmla="val -41667"/>
              <a:gd name="adj6" fmla="val -337838"/>
            </a:avLst>
          </a:prstGeom>
          <a:solidFill>
            <a:schemeClr val="accent1"/>
          </a:solidFill>
          <a:ln w="254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ea typeface="宋体" pitchFamily="2" charset="-122"/>
              </a:rPr>
              <a:t>步骤</a:t>
            </a:r>
            <a:r>
              <a:rPr lang="en-US" altLang="zh-CN" sz="2400">
                <a:ea typeface="宋体" pitchFamily="2" charset="-122"/>
              </a:rPr>
              <a:t>2</a:t>
            </a:r>
          </a:p>
        </p:txBody>
      </p:sp>
      <p:sp>
        <p:nvSpPr>
          <p:cNvPr id="23558" name="Rectangle 9"/>
          <p:cNvSpPr>
            <a:spLocks noChangeArrowheads="1"/>
          </p:cNvSpPr>
          <p:nvPr/>
        </p:nvSpPr>
        <p:spPr bwMode="auto">
          <a:xfrm>
            <a:off x="576263" y="2060575"/>
            <a:ext cx="8027987" cy="3240088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pitchFamily="2" charset="-122"/>
            </a:endParaRPr>
          </a:p>
        </p:txBody>
      </p:sp>
      <p:sp>
        <p:nvSpPr>
          <p:cNvPr id="23559" name="TextBox 22"/>
          <p:cNvSpPr>
            <a:spLocks noChangeArrowheads="1"/>
          </p:cNvSpPr>
          <p:nvPr/>
        </p:nvSpPr>
        <p:spPr bwMode="auto">
          <a:xfrm>
            <a:off x="1150938" y="1520825"/>
            <a:ext cx="5064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p"/>
            </a:pPr>
            <a:r>
              <a:rPr lang="zh-CN" altLang="en-US" sz="2400" u="sng">
                <a:solidFill>
                  <a:srgbClr val="C11103"/>
                </a:solidFill>
              </a:rPr>
              <a:t>论文（含咨询报告）、著作登记</a:t>
            </a:r>
            <a:r>
              <a:rPr lang="en-US" altLang="zh-CN" sz="2400" u="sng">
                <a:solidFill>
                  <a:srgbClr val="C11103"/>
                </a:solidFill>
              </a:rPr>
              <a:t>2</a:t>
            </a: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2"/>
          <p:cNvSpPr>
            <a:spLocks noChangeArrowheads="1"/>
          </p:cNvSpPr>
          <p:nvPr/>
        </p:nvSpPr>
        <p:spPr bwMode="auto">
          <a:xfrm>
            <a:off x="179388" y="1090613"/>
            <a:ext cx="3024187" cy="936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24579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620713"/>
            <a:ext cx="2735263" cy="503237"/>
          </a:xfrm>
          <a:solidFill>
            <a:schemeClr val="accent2"/>
          </a:solidFill>
        </p:spPr>
        <p:txBody>
          <a:bodyPr wrap="none"/>
          <a:lstStyle/>
          <a:p>
            <a:pPr algn="ctr" eaLnBrk="1" hangingPunct="1"/>
            <a:r>
              <a:rPr lang="zh-CN" altLang="en-US" sz="2400" smtClean="0">
                <a:solidFill>
                  <a:schemeClr val="bg1"/>
                </a:solidFill>
                <a:ea typeface="黑体" pitchFamily="49" charset="-122"/>
                <a:sym typeface="微软雅黑" pitchFamily="34" charset="-122"/>
              </a:rPr>
              <a:t>填写内容</a:t>
            </a:r>
          </a:p>
        </p:txBody>
      </p:sp>
      <p:pic>
        <p:nvPicPr>
          <p:cNvPr id="2458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024063"/>
            <a:ext cx="8123237" cy="339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Rectangle 7"/>
          <p:cNvSpPr>
            <a:spLocks noChangeArrowheads="1"/>
          </p:cNvSpPr>
          <p:nvPr/>
        </p:nvSpPr>
        <p:spPr bwMode="auto">
          <a:xfrm>
            <a:off x="503238" y="2276475"/>
            <a:ext cx="504825" cy="180975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pitchFamily="2" charset="-122"/>
            </a:endParaRPr>
          </a:p>
        </p:txBody>
      </p:sp>
      <p:sp>
        <p:nvSpPr>
          <p:cNvPr id="24582" name="Rectangle 8"/>
          <p:cNvSpPr>
            <a:spLocks noChangeArrowheads="1"/>
          </p:cNvSpPr>
          <p:nvPr/>
        </p:nvSpPr>
        <p:spPr bwMode="auto">
          <a:xfrm>
            <a:off x="431800" y="4257675"/>
            <a:ext cx="504825" cy="180975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pitchFamily="2" charset="-122"/>
            </a:endParaRPr>
          </a:p>
        </p:txBody>
      </p:sp>
      <p:sp>
        <p:nvSpPr>
          <p:cNvPr id="24583" name="Rectangle 9"/>
          <p:cNvSpPr>
            <a:spLocks noChangeArrowheads="1"/>
          </p:cNvSpPr>
          <p:nvPr/>
        </p:nvSpPr>
        <p:spPr bwMode="auto">
          <a:xfrm>
            <a:off x="3600450" y="5192713"/>
            <a:ext cx="504825" cy="180975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pitchFamily="2" charset="-122"/>
            </a:endParaRPr>
          </a:p>
        </p:txBody>
      </p:sp>
      <p:sp>
        <p:nvSpPr>
          <p:cNvPr id="24584" name="Rectangle 10"/>
          <p:cNvSpPr>
            <a:spLocks noChangeArrowheads="1"/>
          </p:cNvSpPr>
          <p:nvPr/>
        </p:nvSpPr>
        <p:spPr bwMode="auto">
          <a:xfrm>
            <a:off x="4284663" y="5192713"/>
            <a:ext cx="504825" cy="180975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pitchFamily="2" charset="-122"/>
            </a:endParaRPr>
          </a:p>
        </p:txBody>
      </p:sp>
      <p:sp>
        <p:nvSpPr>
          <p:cNvPr id="24585" name="AutoShape 11"/>
          <p:cNvSpPr>
            <a:spLocks/>
          </p:cNvSpPr>
          <p:nvPr/>
        </p:nvSpPr>
        <p:spPr bwMode="auto">
          <a:xfrm>
            <a:off x="1692275" y="2924175"/>
            <a:ext cx="1908175" cy="609600"/>
          </a:xfrm>
          <a:prstGeom prst="borderCallout2">
            <a:avLst>
              <a:gd name="adj1" fmla="val 18750"/>
              <a:gd name="adj2" fmla="val -3995"/>
              <a:gd name="adj3" fmla="val 18750"/>
              <a:gd name="adj4" fmla="val -33944"/>
              <a:gd name="adj5" fmla="val -81773"/>
              <a:gd name="adj6" fmla="val -40931"/>
            </a:avLst>
          </a:prstGeom>
          <a:solidFill>
            <a:schemeClr val="accent1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ea typeface="宋体" pitchFamily="2" charset="-122"/>
              </a:rPr>
              <a:t>步骤</a:t>
            </a:r>
            <a:r>
              <a:rPr lang="en-US" altLang="zh-CN" sz="2400">
                <a:ea typeface="宋体" pitchFamily="2" charset="-122"/>
              </a:rPr>
              <a:t>3</a:t>
            </a:r>
          </a:p>
        </p:txBody>
      </p:sp>
      <p:sp>
        <p:nvSpPr>
          <p:cNvPr id="24586" name="AutoShape 12"/>
          <p:cNvSpPr>
            <a:spLocks/>
          </p:cNvSpPr>
          <p:nvPr/>
        </p:nvSpPr>
        <p:spPr bwMode="auto">
          <a:xfrm>
            <a:off x="1511300" y="5157788"/>
            <a:ext cx="1225550" cy="395287"/>
          </a:xfrm>
          <a:prstGeom prst="borderCallout2">
            <a:avLst>
              <a:gd name="adj1" fmla="val 28917"/>
              <a:gd name="adj2" fmla="val -6218"/>
              <a:gd name="adj3" fmla="val 28917"/>
              <a:gd name="adj4" fmla="val -38602"/>
              <a:gd name="adj5" fmla="val -181125"/>
              <a:gd name="adj6" fmla="val -46116"/>
            </a:avLst>
          </a:prstGeom>
          <a:solidFill>
            <a:schemeClr val="accent1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ea typeface="宋体" pitchFamily="2" charset="-122"/>
              </a:rPr>
              <a:t>步骤</a:t>
            </a:r>
            <a:r>
              <a:rPr lang="en-US" altLang="zh-CN" sz="2400">
                <a:ea typeface="宋体" pitchFamily="2" charset="-122"/>
              </a:rPr>
              <a:t>4</a:t>
            </a:r>
          </a:p>
        </p:txBody>
      </p:sp>
      <p:sp>
        <p:nvSpPr>
          <p:cNvPr id="24587" name="AutoShape 13"/>
          <p:cNvSpPr>
            <a:spLocks/>
          </p:cNvSpPr>
          <p:nvPr/>
        </p:nvSpPr>
        <p:spPr bwMode="auto">
          <a:xfrm>
            <a:off x="6480175" y="4616450"/>
            <a:ext cx="1225550" cy="395288"/>
          </a:xfrm>
          <a:prstGeom prst="borderCallout2">
            <a:avLst>
              <a:gd name="adj1" fmla="val 28917"/>
              <a:gd name="adj2" fmla="val -6218"/>
              <a:gd name="adj3" fmla="val 28917"/>
              <a:gd name="adj4" fmla="val -176296"/>
              <a:gd name="adj5" fmla="val 143773"/>
              <a:gd name="adj6" fmla="val -215801"/>
            </a:avLst>
          </a:prstGeom>
          <a:solidFill>
            <a:schemeClr val="accent1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ea typeface="宋体" pitchFamily="2" charset="-122"/>
              </a:rPr>
              <a:t>步骤</a:t>
            </a:r>
            <a:r>
              <a:rPr lang="en-US" altLang="zh-CN" sz="2400">
                <a:ea typeface="宋体" pitchFamily="2" charset="-122"/>
              </a:rPr>
              <a:t>5</a:t>
            </a:r>
          </a:p>
        </p:txBody>
      </p:sp>
      <p:sp>
        <p:nvSpPr>
          <p:cNvPr id="24588" name="Line 14"/>
          <p:cNvSpPr>
            <a:spLocks noChangeShapeType="1"/>
          </p:cNvSpPr>
          <p:nvPr/>
        </p:nvSpPr>
        <p:spPr bwMode="auto">
          <a:xfrm flipH="1" flipV="1">
            <a:off x="4319588" y="4760913"/>
            <a:ext cx="396875" cy="431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9" name="TextBox 22"/>
          <p:cNvSpPr>
            <a:spLocks noChangeArrowheads="1"/>
          </p:cNvSpPr>
          <p:nvPr/>
        </p:nvSpPr>
        <p:spPr bwMode="auto">
          <a:xfrm>
            <a:off x="1150938" y="1520825"/>
            <a:ext cx="4662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p"/>
            </a:pPr>
            <a:r>
              <a:rPr lang="zh-CN" altLang="en-US" sz="2400" u="sng">
                <a:solidFill>
                  <a:srgbClr val="C11103"/>
                </a:solidFill>
              </a:rPr>
              <a:t>论文（含咨询报告）、著作</a:t>
            </a:r>
            <a:r>
              <a:rPr lang="en-US" altLang="zh-CN" sz="2400" u="sng">
                <a:solidFill>
                  <a:srgbClr val="C11103"/>
                </a:solidFill>
              </a:rPr>
              <a:t>3</a:t>
            </a: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1"/>
          <p:cNvSpPr>
            <a:spLocks noChangeArrowheads="1"/>
          </p:cNvSpPr>
          <p:nvPr/>
        </p:nvSpPr>
        <p:spPr bwMode="auto">
          <a:xfrm>
            <a:off x="1619250" y="1954213"/>
            <a:ext cx="5870575" cy="1857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25603" name="AutoShape 6"/>
          <p:cNvSpPr>
            <a:spLocks noChangeArrowheads="1"/>
          </p:cNvSpPr>
          <p:nvPr/>
        </p:nvSpPr>
        <p:spPr bwMode="auto">
          <a:xfrm>
            <a:off x="1657350" y="1533525"/>
            <a:ext cx="5832475" cy="533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E1B40C"/>
              </a:buClr>
              <a:buSzTx/>
              <a:buFontTx/>
              <a:buNone/>
            </a:pPr>
            <a:endParaRPr lang="zh-CN" altLang="en-US" sz="2000">
              <a:solidFill>
                <a:srgbClr val="FFFFFF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25604" name="AutoShape 25"/>
          <p:cNvSpPr>
            <a:spLocks noChangeArrowheads="1"/>
          </p:cNvSpPr>
          <p:nvPr/>
        </p:nvSpPr>
        <p:spPr bwMode="auto">
          <a:xfrm>
            <a:off x="1657350" y="1533525"/>
            <a:ext cx="5832475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44000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E1B40C"/>
              </a:buClr>
              <a:buSzTx/>
              <a:buFontTx/>
              <a:buNone/>
            </a:pPr>
            <a:r>
              <a:rPr lang="zh-CN" altLang="en-US" sz="2400">
                <a:latin typeface="黑体" pitchFamily="49" charset="-122"/>
                <a:ea typeface="黑体" pitchFamily="49" charset="-122"/>
                <a:sym typeface="微软雅黑" pitchFamily="34" charset="-122"/>
              </a:rPr>
              <a:t>科研业绩内容</a:t>
            </a:r>
            <a:endParaRPr lang="zh-CN" altLang="en-US" sz="2400" b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605" name="Rectangle 33"/>
          <p:cNvSpPr>
            <a:spLocks noChangeArrowheads="1"/>
          </p:cNvSpPr>
          <p:nvPr/>
        </p:nvSpPr>
        <p:spPr bwMode="auto">
          <a:xfrm>
            <a:off x="1619250" y="4083050"/>
            <a:ext cx="5870575" cy="1873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25606" name="AutoShape 12"/>
          <p:cNvSpPr>
            <a:spLocks noChangeArrowheads="1"/>
          </p:cNvSpPr>
          <p:nvPr/>
        </p:nvSpPr>
        <p:spPr bwMode="auto">
          <a:xfrm>
            <a:off x="1657350" y="3676650"/>
            <a:ext cx="5832475" cy="533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i="1"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25607" name="AutoShape 27"/>
          <p:cNvSpPr>
            <a:spLocks noChangeArrowheads="1"/>
          </p:cNvSpPr>
          <p:nvPr/>
        </p:nvSpPr>
        <p:spPr bwMode="auto">
          <a:xfrm>
            <a:off x="1657350" y="3667125"/>
            <a:ext cx="5832475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E1B40C"/>
              </a:buClr>
              <a:buSzTx/>
              <a:buFontTx/>
              <a:buNone/>
            </a:pPr>
            <a:r>
              <a:rPr lang="zh-CN" altLang="en-US" sz="2400">
                <a:ea typeface="宋体" pitchFamily="2" charset="-122"/>
                <a:sym typeface="微软雅黑" pitchFamily="34" charset="-122"/>
              </a:rPr>
              <a:t>填写要求</a:t>
            </a:r>
            <a:endParaRPr lang="zh-CN" altLang="en-US" sz="2400" b="0">
              <a:ea typeface="宋体" pitchFamily="2" charset="-122"/>
              <a:sym typeface="微软雅黑" pitchFamily="34" charset="-122"/>
            </a:endParaRPr>
          </a:p>
        </p:txBody>
      </p:sp>
      <p:sp>
        <p:nvSpPr>
          <p:cNvPr id="25608" name="Rectangle 34"/>
          <p:cNvSpPr>
            <a:spLocks noChangeArrowheads="1"/>
          </p:cNvSpPr>
          <p:nvPr/>
        </p:nvSpPr>
        <p:spPr bwMode="auto">
          <a:xfrm>
            <a:off x="1619250" y="5145088"/>
            <a:ext cx="5870575" cy="1857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25609" name="AutoShape 15"/>
          <p:cNvSpPr>
            <a:spLocks noChangeArrowheads="1"/>
          </p:cNvSpPr>
          <p:nvPr/>
        </p:nvSpPr>
        <p:spPr bwMode="auto">
          <a:xfrm>
            <a:off x="1727200" y="4724400"/>
            <a:ext cx="5832475" cy="533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25610" name="AutoShape 28"/>
          <p:cNvSpPr>
            <a:spLocks noChangeArrowheads="1"/>
          </p:cNvSpPr>
          <p:nvPr/>
        </p:nvSpPr>
        <p:spPr bwMode="auto">
          <a:xfrm>
            <a:off x="1657350" y="4724400"/>
            <a:ext cx="5832475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44000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E1B40C"/>
              </a:buClr>
              <a:buSzTx/>
              <a:buFontTx/>
              <a:buNone/>
            </a:pPr>
            <a:r>
              <a:rPr lang="zh-CN" altLang="en-US" sz="2400">
                <a:ea typeface="宋体" pitchFamily="2" charset="-122"/>
                <a:sym typeface="微软雅黑" pitchFamily="34" charset="-122"/>
              </a:rPr>
              <a:t>时间安排</a:t>
            </a:r>
            <a:r>
              <a:rPr lang="zh-CN" altLang="en-US" sz="2400" b="0">
                <a:ea typeface="宋体" pitchFamily="2" charset="-122"/>
                <a:sym typeface="微软雅黑" pitchFamily="34" charset="-122"/>
              </a:rPr>
              <a:t> </a:t>
            </a:r>
            <a:endParaRPr lang="zh-CN" altLang="en-US" sz="2400" b="0">
              <a:sym typeface="微软雅黑" pitchFamily="34" charset="-122"/>
            </a:endParaRPr>
          </a:p>
        </p:txBody>
      </p:sp>
      <p:sp>
        <p:nvSpPr>
          <p:cNvPr id="25611" name="标题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zh-CN" altLang="en-US" sz="3200" smtClean="0">
                <a:ea typeface="宋体" pitchFamily="2" charset="-122"/>
              </a:rPr>
              <a:t>目	录</a:t>
            </a:r>
            <a:endParaRPr lang="zh-CN" altLang="en-US" smtClean="0">
              <a:ea typeface="宋体" pitchFamily="2" charset="-122"/>
            </a:endParaRPr>
          </a:p>
        </p:txBody>
      </p:sp>
      <p:sp>
        <p:nvSpPr>
          <p:cNvPr id="25612" name="Rectangle 32"/>
          <p:cNvSpPr>
            <a:spLocks noChangeArrowheads="1"/>
          </p:cNvSpPr>
          <p:nvPr/>
        </p:nvSpPr>
        <p:spPr bwMode="auto">
          <a:xfrm>
            <a:off x="1619250" y="3059113"/>
            <a:ext cx="5870575" cy="1857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华文细黑" pitchFamily="2" charset="-122"/>
            </a:endParaRPr>
          </a:p>
        </p:txBody>
      </p:sp>
      <p:sp>
        <p:nvSpPr>
          <p:cNvPr id="25613" name="右箭头 26"/>
          <p:cNvSpPr>
            <a:spLocks/>
          </p:cNvSpPr>
          <p:nvPr/>
        </p:nvSpPr>
        <p:spPr bwMode="auto">
          <a:xfrm>
            <a:off x="1946275" y="1685925"/>
            <a:ext cx="431800" cy="273050"/>
          </a:xfrm>
          <a:prstGeom prst="rightArrow">
            <a:avLst>
              <a:gd name="adj1" fmla="val 50000"/>
              <a:gd name="adj2" fmla="val 4999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>
              <a:ea typeface="华文细黑" pitchFamily="2" charset="-122"/>
            </a:endParaRPr>
          </a:p>
        </p:txBody>
      </p:sp>
      <p:sp>
        <p:nvSpPr>
          <p:cNvPr id="25614" name="AutoShape 9"/>
          <p:cNvSpPr>
            <a:spLocks noChangeArrowheads="1"/>
          </p:cNvSpPr>
          <p:nvPr/>
        </p:nvSpPr>
        <p:spPr bwMode="auto">
          <a:xfrm>
            <a:off x="1657350" y="2638425"/>
            <a:ext cx="5832475" cy="533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buClr>
                <a:srgbClr val="E1B40C"/>
              </a:buClr>
              <a:buSzTx/>
              <a:buFontTx/>
              <a:buNone/>
            </a:pPr>
            <a:r>
              <a:rPr lang="zh-CN" altLang="en-US" sz="2400">
                <a:ea typeface="宋体" pitchFamily="2" charset="-122"/>
                <a:sym typeface="微软雅黑" pitchFamily="34" charset="-122"/>
              </a:rPr>
              <a:t>填写内容</a:t>
            </a:r>
          </a:p>
        </p:txBody>
      </p:sp>
      <p:sp>
        <p:nvSpPr>
          <p:cNvPr id="25615" name="右箭头 26"/>
          <p:cNvSpPr>
            <a:spLocks/>
          </p:cNvSpPr>
          <p:nvPr/>
        </p:nvSpPr>
        <p:spPr bwMode="auto">
          <a:xfrm>
            <a:off x="1951038" y="3797300"/>
            <a:ext cx="431800" cy="273050"/>
          </a:xfrm>
          <a:prstGeom prst="rightArrow">
            <a:avLst>
              <a:gd name="adj1" fmla="val 50000"/>
              <a:gd name="adj2" fmla="val 4999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9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5pPr>
            <a:lvl6pPr marL="25146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6pPr>
            <a:lvl7pPr marL="29718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7pPr>
            <a:lvl8pPr marL="34290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8pPr>
            <a:lvl9pPr marL="3886200" indent="-228600" defTabSz="1171575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 b="1">
                <a:solidFill>
                  <a:schemeClr val="tx1"/>
                </a:solidFill>
                <a:latin typeface="Arial" charset="0"/>
                <a:ea typeface="微软雅黑" pitchFamily="34" charset="-122"/>
                <a:sym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i="1">
              <a:ea typeface="华文细黑" pitchFamily="2" charset="-122"/>
              <a:sym typeface="Arial" charset="0"/>
            </a:endParaRPr>
          </a:p>
        </p:txBody>
      </p:sp>
    </p:spTree>
  </p:cSld>
  <p:clrMapOvr>
    <a:masterClrMapping/>
  </p:clrMapOvr>
  <p:transition advClick="0" advTm="4000">
    <p:fade/>
  </p:transition>
</p:sld>
</file>

<file path=ppt/theme/theme1.xml><?xml version="1.0" encoding="utf-8"?>
<a:theme xmlns:a="http://schemas.openxmlformats.org/drawingml/2006/main" name="主题内容">
  <a:themeElements>
    <a:clrScheme name="">
      <a:dk1>
        <a:srgbClr val="000000"/>
      </a:dk1>
      <a:lt1>
        <a:srgbClr val="FFFFFF"/>
      </a:lt1>
      <a:dk2>
        <a:srgbClr val="B40000"/>
      </a:dk2>
      <a:lt2>
        <a:srgbClr val="DCDCDC"/>
      </a:lt2>
      <a:accent1>
        <a:srgbClr val="053275"/>
      </a:accent1>
      <a:accent2>
        <a:srgbClr val="1759A9"/>
      </a:accent2>
      <a:accent3>
        <a:srgbClr val="FFFFFF"/>
      </a:accent3>
      <a:accent4>
        <a:srgbClr val="000000"/>
      </a:accent4>
      <a:accent5>
        <a:srgbClr val="AAADBD"/>
      </a:accent5>
      <a:accent6>
        <a:srgbClr val="145099"/>
      </a:accent6>
      <a:hlink>
        <a:srgbClr val="0077DA"/>
      </a:hlink>
      <a:folHlink>
        <a:srgbClr val="53A9F7"/>
      </a:folHlink>
    </a:clrScheme>
    <a:fontScheme name="主题内容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1715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1715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图表">
  <a:themeElements>
    <a:clrScheme name="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E20000"/>
      </a:accent1>
      <a:accent2>
        <a:srgbClr val="CC0000"/>
      </a:accent2>
      <a:accent3>
        <a:srgbClr val="FFFFFF"/>
      </a:accent3>
      <a:accent4>
        <a:srgbClr val="000000"/>
      </a:accent4>
      <a:accent5>
        <a:srgbClr val="EEAAAA"/>
      </a:accent5>
      <a:accent6>
        <a:srgbClr val="B90000"/>
      </a:accent6>
      <a:hlink>
        <a:srgbClr val="800000"/>
      </a:hlink>
      <a:folHlink>
        <a:srgbClr val="FFCC00"/>
      </a:folHlink>
    </a:clrScheme>
    <a:fontScheme name="图表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1715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1715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2_图表">
  <a:themeElements>
    <a:clrScheme name="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E20000"/>
      </a:accent1>
      <a:accent2>
        <a:srgbClr val="CC0000"/>
      </a:accent2>
      <a:accent3>
        <a:srgbClr val="FFFFFF"/>
      </a:accent3>
      <a:accent4>
        <a:srgbClr val="000000"/>
      </a:accent4>
      <a:accent5>
        <a:srgbClr val="EEAAAA"/>
      </a:accent5>
      <a:accent6>
        <a:srgbClr val="B90000"/>
      </a:accent6>
      <a:hlink>
        <a:srgbClr val="800000"/>
      </a:hlink>
      <a:folHlink>
        <a:srgbClr val="FFCC00"/>
      </a:folHlink>
    </a:clrScheme>
    <a:fontScheme name="2_图表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1715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1715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/>
</a:theme>
</file>

<file path=ppt/theme/theme4.xml><?xml version="1.0" encoding="utf-8"?>
<a:theme xmlns:a="http://schemas.openxmlformats.org/drawingml/2006/main" name="1_图表">
  <a:themeElements>
    <a:clrScheme name="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E20000"/>
      </a:accent1>
      <a:accent2>
        <a:srgbClr val="CC0000"/>
      </a:accent2>
      <a:accent3>
        <a:srgbClr val="FFFFFF"/>
      </a:accent3>
      <a:accent4>
        <a:srgbClr val="000000"/>
      </a:accent4>
      <a:accent5>
        <a:srgbClr val="EEAAAA"/>
      </a:accent5>
      <a:accent6>
        <a:srgbClr val="B90000"/>
      </a:accent6>
      <a:hlink>
        <a:srgbClr val="800000"/>
      </a:hlink>
      <a:folHlink>
        <a:srgbClr val="FFCC00"/>
      </a:folHlink>
    </a:clrScheme>
    <a:fontScheme name="1_图表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1715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1715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B40000"/>
      </a:dk2>
      <a:lt2>
        <a:srgbClr val="DCDCDC"/>
      </a:lt2>
      <a:accent1>
        <a:srgbClr val="053275"/>
      </a:accent1>
      <a:accent2>
        <a:srgbClr val="1759A9"/>
      </a:accent2>
      <a:accent3>
        <a:srgbClr val="FFFFFF"/>
      </a:accent3>
      <a:accent4>
        <a:srgbClr val="000000"/>
      </a:accent4>
      <a:accent5>
        <a:srgbClr val="AAADBD"/>
      </a:accent5>
      <a:accent6>
        <a:srgbClr val="145099"/>
      </a:accent6>
      <a:hlink>
        <a:srgbClr val="0077DA"/>
      </a:hlink>
      <a:folHlink>
        <a:srgbClr val="53A9F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157256576</TotalTime>
  <Pages>0</Pages>
  <Words>608</Words>
  <Characters>0</Characters>
  <Application>Microsoft Office PowerPoint</Application>
  <DocSecurity>0</DocSecurity>
  <PresentationFormat>全屏显示(4:3)</PresentationFormat>
  <Lines>0</Lines>
  <Paragraphs>94</Paragraphs>
  <Slides>17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Calibri</vt:lpstr>
      <vt:lpstr>微软雅黑</vt:lpstr>
      <vt:lpstr>Wingdings</vt:lpstr>
      <vt:lpstr>MS PGothic</vt:lpstr>
      <vt:lpstr>黑体</vt:lpstr>
      <vt:lpstr>方正小标宋简体</vt:lpstr>
      <vt:lpstr>华文细黑</vt:lpstr>
      <vt:lpstr>主题内容</vt:lpstr>
      <vt:lpstr>图表</vt:lpstr>
      <vt:lpstr>2_图表</vt:lpstr>
      <vt:lpstr>1_图表</vt:lpstr>
      <vt:lpstr>PowerPoint 演示文稿</vt:lpstr>
      <vt:lpstr>目 录</vt:lpstr>
      <vt:lpstr>PowerPoint 演示文稿</vt:lpstr>
      <vt:lpstr>目 录</vt:lpstr>
      <vt:lpstr>PowerPoint 演示文稿</vt:lpstr>
      <vt:lpstr>填写内容</vt:lpstr>
      <vt:lpstr>填写内容</vt:lpstr>
      <vt:lpstr>填写内容</vt:lpstr>
      <vt:lpstr>目 录</vt:lpstr>
      <vt:lpstr>填写要求</vt:lpstr>
      <vt:lpstr>PowerPoint 演示文稿</vt:lpstr>
      <vt:lpstr>填写要求</vt:lpstr>
      <vt:lpstr>填写要求</vt:lpstr>
      <vt:lpstr>目 录</vt:lpstr>
      <vt:lpstr>PowerPoint 演示文稿</vt:lpstr>
      <vt:lpstr>联系方式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李鹏</cp:lastModifiedBy>
  <cp:revision>434</cp:revision>
  <cp:lastPrinted>1899-12-30T00:00:00Z</cp:lastPrinted>
  <dcterms:created xsi:type="dcterms:W3CDTF">2012-01-09T14:01:51Z</dcterms:created>
  <dcterms:modified xsi:type="dcterms:W3CDTF">2016-05-08T23:30:04Z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2052-6.6.0.2877</vt:lpwstr>
  </property>
</Properties>
</file>